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5" r:id="rId4"/>
    <p:sldMasterId id="2147483745" r:id="rId5"/>
    <p:sldMasterId id="2147483755" r:id="rId6"/>
  </p:sldMasterIdLst>
  <p:notesMasterIdLst>
    <p:notesMasterId r:id="rId8"/>
  </p:notesMasterIdLst>
  <p:sldIdLst>
    <p:sldId id="257" r:id="rId7"/>
  </p:sldIdLst>
  <p:sldSz cx="9601200" cy="12801600" type="A3"/>
  <p:notesSz cx="6799263" cy="99298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EE6"/>
    <a:srgbClr val="E7E9EF"/>
    <a:srgbClr val="AA72A3"/>
    <a:srgbClr val="CFD4DF"/>
    <a:srgbClr val="E3D0E0"/>
    <a:srgbClr val="FF5982"/>
    <a:srgbClr val="707E9E"/>
    <a:srgbClr val="40537E"/>
    <a:srgbClr val="8E4384"/>
    <a:srgbClr val="FFA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CB6FE8-BF7B-4655-BAE4-7EB9559AB77A}" v="9" dt="2026-09-09T09:54:58.145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23" autoAdjust="0"/>
    <p:restoredTop sz="96201" autoAdjust="0"/>
  </p:normalViewPr>
  <p:slideViewPr>
    <p:cSldViewPr showGuides="1">
      <p:cViewPr>
        <p:scale>
          <a:sx n="87" d="100"/>
          <a:sy n="87" d="100"/>
        </p:scale>
        <p:origin x="2358" y="-2598"/>
      </p:cViewPr>
      <p:guideLst>
        <p:guide orient="horz" pos="4032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o-Metsänen Katariina" userId="45f56c82-d359-4659-9c26-8af0231863a7" providerId="ADAL" clId="{A937B72D-C77C-4BD5-BDF3-EEE96CAE5B81}"/>
    <pc:docChg chg="modSld">
      <pc:chgData name="Salo-Metsänen Katariina" userId="45f56c82-d359-4659-9c26-8af0231863a7" providerId="ADAL" clId="{A937B72D-C77C-4BD5-BDF3-EEE96CAE5B81}" dt="2026-09-09T09:55:19.403" v="48" actId="207"/>
      <pc:docMkLst>
        <pc:docMk/>
      </pc:docMkLst>
      <pc:sldChg chg="modSp mod">
        <pc:chgData name="Salo-Metsänen Katariina" userId="45f56c82-d359-4659-9c26-8af0231863a7" providerId="ADAL" clId="{A937B72D-C77C-4BD5-BDF3-EEE96CAE5B81}" dt="2026-09-09T09:55:19.403" v="48" actId="207"/>
        <pc:sldMkLst>
          <pc:docMk/>
          <pc:sldMk cId="2029720713" sldId="257"/>
        </pc:sldMkLst>
        <pc:spChg chg="mod">
          <ac:chgData name="Salo-Metsänen Katariina" userId="45f56c82-d359-4659-9c26-8af0231863a7" providerId="ADAL" clId="{A937B72D-C77C-4BD5-BDF3-EEE96CAE5B81}" dt="2026-09-09T09:55:19.403" v="48" actId="207"/>
          <ac:spMkLst>
            <pc:docMk/>
            <pc:sldMk cId="2029720713" sldId="257"/>
            <ac:spMk id="3" creationId="{A350BE35-8040-40F8-94EF-9A59D02BDF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F54BD-3701-42E0-95F8-6B5541F7A16A}" type="datetimeFigureOut">
              <a:rPr lang="fi-FI" smtClean="0"/>
              <a:t>9.9.2026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30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095AD-1777-4067-B046-A1A28382DA4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5862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F32D9-6D97-4C35-869B-9702F9655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39B4CD8-06DB-4B57-B0D5-400802E76C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C5EE3CE-5C40-4636-8C1D-5F97279699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50" y="3040063"/>
            <a:ext cx="8064500" cy="80660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08979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F32D9-6D97-4C35-869B-9702F9655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39B4CD8-06DB-4B57-B0D5-400802E76C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C5EE3CE-5C40-4636-8C1D-5F97279699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50" y="3040063"/>
            <a:ext cx="8064500" cy="8066087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07405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_2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Oval 17">
            <a:extLst>
              <a:ext uri="{FF2B5EF4-FFF2-40B4-BE49-F238E27FC236}">
                <a16:creationId xmlns:a16="http://schemas.microsoft.com/office/drawing/2014/main" id="{1CBA5A94-0A3C-4D8A-996A-26FBEA072DA0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847378" y="3063202"/>
            <a:ext cx="4273702" cy="427370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72009" tIns="36005" rIns="72009" bIns="36005" numCol="1" anchor="t" anchorCtr="0" compatLnSpc="1">
            <a:prstTxWarp prst="textNoShape">
              <a:avLst/>
            </a:prstTxWarp>
          </a:bodyPr>
          <a:lstStyle/>
          <a:p>
            <a:endParaRPr lang="fi-FI" sz="1418"/>
          </a:p>
        </p:txBody>
      </p:sp>
      <p:sp>
        <p:nvSpPr>
          <p:cNvPr id="6" name="Sisällön paikkamerkki 10">
            <a:extLst>
              <a:ext uri="{FF2B5EF4-FFF2-40B4-BE49-F238E27FC236}">
                <a16:creationId xmlns:a16="http://schemas.microsoft.com/office/drawing/2014/main" id="{B97CC939-BD3C-464F-A60F-72602198EC23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5061063" y="3276887"/>
            <a:ext cx="3846332" cy="384633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C6D5063F-EBAD-4A30-AAFA-0DB6FFBB23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945063" y="7550589"/>
            <a:ext cx="3887787" cy="3543482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>
                <a:latin typeface="+mn-lt"/>
              </a:defRPr>
            </a:lvl1pPr>
            <a:lvl2pPr marL="113400" indent="0">
              <a:buNone/>
              <a:defRPr>
                <a:latin typeface="+mn-lt"/>
              </a:defRPr>
            </a:lvl2pPr>
            <a:lvl3pPr marL="255150" indent="0">
              <a:buNone/>
              <a:defRPr>
                <a:latin typeface="+mn-lt"/>
              </a:defRPr>
            </a:lvl3pPr>
            <a:lvl4pPr marL="396900" indent="0">
              <a:buNone/>
              <a:defRPr>
                <a:latin typeface="+mn-lt"/>
              </a:defRPr>
            </a:lvl4pPr>
            <a:lvl5pPr marL="538650" indent="0">
              <a:buNone/>
              <a:defRPr>
                <a:latin typeface="+mn-lt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F9605D-DE53-405C-B0C2-52A7AECEEC8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5A0EF9CE-2E7C-4C89-896E-121AB0194A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8350" y="3040063"/>
            <a:ext cx="3865563" cy="80533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20597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4 kuvapaikk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50" y="496888"/>
            <a:ext cx="8064500" cy="185007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0" name="Kuvan paikkamerkki 7"/>
          <p:cNvSpPr>
            <a:spLocks noGrp="1" noChangeAspect="1"/>
          </p:cNvSpPr>
          <p:nvPr>
            <p:ph type="pic" sz="quarter" idx="14"/>
          </p:nvPr>
        </p:nvSpPr>
        <p:spPr>
          <a:xfrm>
            <a:off x="5232648" y="3048345"/>
            <a:ext cx="3600000" cy="360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5ED46AEB-E744-4BC0-98C9-63BD57F608B1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232648" y="6904856"/>
            <a:ext cx="3600000" cy="360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8AAC25-6A5E-40BD-9ED8-A6696438EDB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FAC18BB-AFCC-4B8F-8BB3-63F1550E64B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350" y="3040063"/>
            <a:ext cx="3887788" cy="80660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89200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Otsikko ja sisältö_1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50" y="496888"/>
            <a:ext cx="8064500" cy="185007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Kuvan paikkamerkki 3"/>
          <p:cNvSpPr>
            <a:spLocks noGrp="1"/>
          </p:cNvSpPr>
          <p:nvPr>
            <p:ph type="pic" sz="quarter" idx="16"/>
          </p:nvPr>
        </p:nvSpPr>
        <p:spPr>
          <a:xfrm>
            <a:off x="764624" y="7094220"/>
            <a:ext cx="7132320" cy="40119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945"/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C53BFC-4BF3-4D7B-9D2F-988A0AC92C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FFF20AE1-1EB8-4C07-AAB3-CDC4684399F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5175" y="3040063"/>
            <a:ext cx="8067675" cy="351472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919902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Otsikko ja sisältö_1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50" y="496888"/>
            <a:ext cx="8064500" cy="185007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27" name="Suorakulmio 8">
            <a:extLst>
              <a:ext uri="{FF2B5EF4-FFF2-40B4-BE49-F238E27FC236}">
                <a16:creationId xmlns:a16="http://schemas.microsoft.com/office/drawing/2014/main" id="{87735A2A-B45F-4460-9D6C-257BCED77F8A}"/>
              </a:ext>
            </a:extLst>
          </p:cNvPr>
          <p:cNvSpPr/>
          <p:nvPr userDrawn="1"/>
        </p:nvSpPr>
        <p:spPr>
          <a:xfrm>
            <a:off x="770021" y="6735142"/>
            <a:ext cx="8061158" cy="32821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8" name="Ryhmä 9">
            <a:extLst>
              <a:ext uri="{FF2B5EF4-FFF2-40B4-BE49-F238E27FC236}">
                <a16:creationId xmlns:a16="http://schemas.microsoft.com/office/drawing/2014/main" id="{69951579-26DA-4CA4-B0B7-7956377BD70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960659" y="9237149"/>
            <a:ext cx="772532" cy="628574"/>
            <a:chOff x="6358656" y="1628777"/>
            <a:chExt cx="5451353" cy="4435511"/>
          </a:xfrm>
          <a:solidFill>
            <a:schemeClr val="tx2"/>
          </a:solidFill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C2E4DC24-128B-4443-8AB5-C1F52C96AC03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44600079-1706-41BC-AC96-BE09DE26E900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  <p:sp>
        <p:nvSpPr>
          <p:cNvPr id="34" name="Sisällön paikkamerkki 10">
            <a:extLst>
              <a:ext uri="{FF2B5EF4-FFF2-40B4-BE49-F238E27FC236}">
                <a16:creationId xmlns:a16="http://schemas.microsoft.com/office/drawing/2014/main" id="{0868D518-7A9F-4AB6-9D9D-8BFF4BC5152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2284524" y="6965738"/>
            <a:ext cx="5032152" cy="2820952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grpSp>
        <p:nvGrpSpPr>
          <p:cNvPr id="35" name="Ryhmä 9">
            <a:extLst>
              <a:ext uri="{FF2B5EF4-FFF2-40B4-BE49-F238E27FC236}">
                <a16:creationId xmlns:a16="http://schemas.microsoft.com/office/drawing/2014/main" id="{0DF58BC6-FC71-4F57-9791-33E94C79532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35282" y="7046966"/>
            <a:ext cx="772532" cy="628574"/>
            <a:chOff x="6358656" y="1628777"/>
            <a:chExt cx="5451353" cy="4435511"/>
          </a:xfrm>
          <a:solidFill>
            <a:schemeClr val="tx2"/>
          </a:solidFill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400510E1-1765-4C29-A86C-902090338FB9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0F8B7D5F-DA32-48BD-AEE4-7ED3F6B01DCB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C406BB-8E29-4875-BD7C-ADC58E07B74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09AADA4F-B2C9-4E81-A595-04B7497684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8350" y="3040063"/>
            <a:ext cx="7964488" cy="328136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306095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5A8EAD-A469-43AB-8428-656A69C7ECB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4861376-7BB6-4127-B3E7-F380CBCF14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8350" y="3040063"/>
            <a:ext cx="3887788" cy="80660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4C2B344-1FAD-4E08-BD8C-F56351A23E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45063" y="3040063"/>
            <a:ext cx="3887787" cy="80660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909120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49" y="496888"/>
            <a:ext cx="8064501" cy="1870819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68349" y="3049271"/>
            <a:ext cx="3887789" cy="126809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945064" y="3049271"/>
            <a:ext cx="3887786" cy="126809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27753CA-90F3-454F-A43A-A194068C0D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398E8A34-1D48-4C9F-945F-9FB5F62430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50" y="4675187"/>
            <a:ext cx="3887788" cy="643096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25B39364-54D6-4FEB-80DB-B37974FD8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45063" y="4675187"/>
            <a:ext cx="3887787" cy="6430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800377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5BC00A-2509-4394-A87C-D0A386A4B5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8592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23F5126-A346-4547-9D4E-60CFC15018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59868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F32D9-6D97-4C35-869B-9702F9655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39B4CD8-06DB-4B57-B0D5-400802E76C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C5EE3CE-5C40-4636-8C1D-5F97279699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50" y="3040063"/>
            <a:ext cx="8064500" cy="8066087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05724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_2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Oval 17">
            <a:extLst>
              <a:ext uri="{FF2B5EF4-FFF2-40B4-BE49-F238E27FC236}">
                <a16:creationId xmlns:a16="http://schemas.microsoft.com/office/drawing/2014/main" id="{1CBA5A94-0A3C-4D8A-996A-26FBEA072DA0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847378" y="3063202"/>
            <a:ext cx="4273702" cy="427370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72009" tIns="36005" rIns="72009" bIns="36005" numCol="1" anchor="t" anchorCtr="0" compatLnSpc="1">
            <a:prstTxWarp prst="textNoShape">
              <a:avLst/>
            </a:prstTxWarp>
          </a:bodyPr>
          <a:lstStyle/>
          <a:p>
            <a:endParaRPr lang="fi-FI" sz="1418"/>
          </a:p>
        </p:txBody>
      </p:sp>
      <p:sp>
        <p:nvSpPr>
          <p:cNvPr id="6" name="Sisällön paikkamerkki 10">
            <a:extLst>
              <a:ext uri="{FF2B5EF4-FFF2-40B4-BE49-F238E27FC236}">
                <a16:creationId xmlns:a16="http://schemas.microsoft.com/office/drawing/2014/main" id="{B97CC939-BD3C-464F-A60F-72602198EC23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5061063" y="3276887"/>
            <a:ext cx="3846332" cy="384633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C6D5063F-EBAD-4A30-AAFA-0DB6FFBB23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945063" y="7550589"/>
            <a:ext cx="3887787" cy="3543482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>
                <a:latin typeface="+mn-lt"/>
              </a:defRPr>
            </a:lvl1pPr>
            <a:lvl2pPr marL="113400" indent="0">
              <a:buNone/>
              <a:defRPr>
                <a:latin typeface="+mn-lt"/>
              </a:defRPr>
            </a:lvl2pPr>
            <a:lvl3pPr marL="255150" indent="0">
              <a:buNone/>
              <a:defRPr>
                <a:latin typeface="+mn-lt"/>
              </a:defRPr>
            </a:lvl3pPr>
            <a:lvl4pPr marL="396900" indent="0">
              <a:buNone/>
              <a:defRPr>
                <a:latin typeface="+mn-lt"/>
              </a:defRPr>
            </a:lvl4pPr>
            <a:lvl5pPr marL="538650" indent="0">
              <a:buNone/>
              <a:defRPr>
                <a:latin typeface="+mn-lt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F9605D-DE53-405C-B0C2-52A7AECEEC8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5A0EF9CE-2E7C-4C89-896E-121AB0194A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8350" y="3040063"/>
            <a:ext cx="3865563" cy="80533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165898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_2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Oval 17">
            <a:extLst>
              <a:ext uri="{FF2B5EF4-FFF2-40B4-BE49-F238E27FC236}">
                <a16:creationId xmlns:a16="http://schemas.microsoft.com/office/drawing/2014/main" id="{1CBA5A94-0A3C-4D8A-996A-26FBEA072DA0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847378" y="3063202"/>
            <a:ext cx="4273702" cy="427370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72009" tIns="36005" rIns="72009" bIns="36005" numCol="1" anchor="t" anchorCtr="0" compatLnSpc="1">
            <a:prstTxWarp prst="textNoShape">
              <a:avLst/>
            </a:prstTxWarp>
          </a:bodyPr>
          <a:lstStyle/>
          <a:p>
            <a:endParaRPr lang="fi-FI" sz="1418"/>
          </a:p>
        </p:txBody>
      </p:sp>
      <p:sp>
        <p:nvSpPr>
          <p:cNvPr id="6" name="Sisällön paikkamerkki 10">
            <a:extLst>
              <a:ext uri="{FF2B5EF4-FFF2-40B4-BE49-F238E27FC236}">
                <a16:creationId xmlns:a16="http://schemas.microsoft.com/office/drawing/2014/main" id="{B97CC939-BD3C-464F-A60F-72602198EC23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5061063" y="3276887"/>
            <a:ext cx="3846332" cy="384633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C6D5063F-EBAD-4A30-AAFA-0DB6FFBB23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945063" y="7550589"/>
            <a:ext cx="3887787" cy="3543482"/>
          </a:xfrm>
          <a:prstGeom prst="rect">
            <a:avLst/>
          </a:prstGeom>
        </p:spPr>
        <p:txBody>
          <a:bodyPr numCol="1" spcCol="720000"/>
          <a:lstStyle>
            <a:lvl1pPr marL="0" indent="0">
              <a:buNone/>
              <a:defRPr>
                <a:latin typeface="+mn-lt"/>
              </a:defRPr>
            </a:lvl1pPr>
            <a:lvl2pPr marL="113400" indent="0">
              <a:buNone/>
              <a:defRPr>
                <a:latin typeface="+mn-lt"/>
              </a:defRPr>
            </a:lvl2pPr>
            <a:lvl3pPr marL="255150" indent="0">
              <a:buNone/>
              <a:defRPr>
                <a:latin typeface="+mn-lt"/>
              </a:defRPr>
            </a:lvl3pPr>
            <a:lvl4pPr marL="396900" indent="0">
              <a:buNone/>
              <a:defRPr>
                <a:latin typeface="+mn-lt"/>
              </a:defRPr>
            </a:lvl4pPr>
            <a:lvl5pPr marL="538650" indent="0">
              <a:buNone/>
              <a:defRPr>
                <a:latin typeface="+mn-lt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F9605D-DE53-405C-B0C2-52A7AECEEC8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5A0EF9CE-2E7C-4C89-896E-121AB0194A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8350" y="3040063"/>
            <a:ext cx="3865563" cy="80533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9405868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4 kuvapaikk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50" y="496888"/>
            <a:ext cx="8064500" cy="185007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0" name="Kuvan paikkamerkki 7"/>
          <p:cNvSpPr>
            <a:spLocks noGrp="1" noChangeAspect="1"/>
          </p:cNvSpPr>
          <p:nvPr>
            <p:ph type="pic" sz="quarter" idx="14"/>
          </p:nvPr>
        </p:nvSpPr>
        <p:spPr>
          <a:xfrm>
            <a:off x="5232648" y="3048345"/>
            <a:ext cx="3600000" cy="360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5ED46AEB-E744-4BC0-98C9-63BD57F608B1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232648" y="6904856"/>
            <a:ext cx="3600000" cy="360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8AAC25-6A5E-40BD-9ED8-A6696438EDB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FAC18BB-AFCC-4B8F-8BB3-63F1550E64B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350" y="3040063"/>
            <a:ext cx="3887788" cy="80660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014309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Otsikko ja sisältö_1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50" y="496888"/>
            <a:ext cx="8064500" cy="185007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Kuvan paikkamerkki 3"/>
          <p:cNvSpPr>
            <a:spLocks noGrp="1"/>
          </p:cNvSpPr>
          <p:nvPr>
            <p:ph type="pic" sz="quarter" idx="16"/>
          </p:nvPr>
        </p:nvSpPr>
        <p:spPr>
          <a:xfrm>
            <a:off x="764624" y="7094220"/>
            <a:ext cx="7132320" cy="40119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945"/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C53BFC-4BF3-4D7B-9D2F-988A0AC92C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FFF20AE1-1EB8-4C07-AAB3-CDC4684399F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5175" y="3040063"/>
            <a:ext cx="8067675" cy="351472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029922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Otsikko ja sisältö_1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50" y="496888"/>
            <a:ext cx="8064500" cy="185007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27" name="Suorakulmio 8">
            <a:extLst>
              <a:ext uri="{FF2B5EF4-FFF2-40B4-BE49-F238E27FC236}">
                <a16:creationId xmlns:a16="http://schemas.microsoft.com/office/drawing/2014/main" id="{87735A2A-B45F-4460-9D6C-257BCED77F8A}"/>
              </a:ext>
            </a:extLst>
          </p:cNvPr>
          <p:cNvSpPr/>
          <p:nvPr userDrawn="1"/>
        </p:nvSpPr>
        <p:spPr>
          <a:xfrm>
            <a:off x="770021" y="6735142"/>
            <a:ext cx="8061158" cy="32821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8" name="Ryhmä 9">
            <a:extLst>
              <a:ext uri="{FF2B5EF4-FFF2-40B4-BE49-F238E27FC236}">
                <a16:creationId xmlns:a16="http://schemas.microsoft.com/office/drawing/2014/main" id="{69951579-26DA-4CA4-B0B7-7956377BD70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960659" y="9237149"/>
            <a:ext cx="772532" cy="628574"/>
            <a:chOff x="6358656" y="1628777"/>
            <a:chExt cx="5451353" cy="4435511"/>
          </a:xfrm>
          <a:solidFill>
            <a:schemeClr val="tx2"/>
          </a:solidFill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C2E4DC24-128B-4443-8AB5-C1F52C96AC03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44600079-1706-41BC-AC96-BE09DE26E900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  <p:sp>
        <p:nvSpPr>
          <p:cNvPr id="34" name="Sisällön paikkamerkki 10">
            <a:extLst>
              <a:ext uri="{FF2B5EF4-FFF2-40B4-BE49-F238E27FC236}">
                <a16:creationId xmlns:a16="http://schemas.microsoft.com/office/drawing/2014/main" id="{0868D518-7A9F-4AB6-9D9D-8BFF4BC5152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2284524" y="6965738"/>
            <a:ext cx="5032152" cy="2820952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grpSp>
        <p:nvGrpSpPr>
          <p:cNvPr id="35" name="Ryhmä 9">
            <a:extLst>
              <a:ext uri="{FF2B5EF4-FFF2-40B4-BE49-F238E27FC236}">
                <a16:creationId xmlns:a16="http://schemas.microsoft.com/office/drawing/2014/main" id="{0DF58BC6-FC71-4F57-9791-33E94C79532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35282" y="7046966"/>
            <a:ext cx="772532" cy="628574"/>
            <a:chOff x="6358656" y="1628777"/>
            <a:chExt cx="5451353" cy="4435511"/>
          </a:xfrm>
          <a:solidFill>
            <a:schemeClr val="tx2"/>
          </a:solidFill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400510E1-1765-4C29-A86C-902090338FB9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0F8B7D5F-DA32-48BD-AEE4-7ED3F6B01DCB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C406BB-8E29-4875-BD7C-ADC58E07B74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09AADA4F-B2C9-4E81-A595-04B7497684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8350" y="3040063"/>
            <a:ext cx="7964488" cy="328136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0142927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5A8EAD-A469-43AB-8428-656A69C7ECB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4861376-7BB6-4127-B3E7-F380CBCF14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8350" y="3040063"/>
            <a:ext cx="3887788" cy="80660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4C2B344-1FAD-4E08-BD8C-F56351A23E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45063" y="3040063"/>
            <a:ext cx="3887787" cy="80660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086459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49" y="496888"/>
            <a:ext cx="8064501" cy="1870819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68349" y="3049271"/>
            <a:ext cx="3887789" cy="126809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945064" y="3049271"/>
            <a:ext cx="3887786" cy="126809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27753CA-90F3-454F-A43A-A194068C0D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398E8A34-1D48-4C9F-945F-9FB5F62430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50" y="4675187"/>
            <a:ext cx="3887788" cy="643096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25B39364-54D6-4FEB-80DB-B37974FD8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45063" y="4675187"/>
            <a:ext cx="3887787" cy="6430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7603021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5BC00A-2509-4394-A87C-D0A386A4B5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78441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23F5126-A346-4547-9D4E-60CFC15018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00568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4 kuvapaikk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50" y="496888"/>
            <a:ext cx="8064500" cy="185007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Kuvan paikkamerkki 7"/>
          <p:cNvSpPr>
            <a:spLocks noGrp="1" noChangeAspect="1"/>
          </p:cNvSpPr>
          <p:nvPr>
            <p:ph type="pic" sz="quarter" idx="14"/>
          </p:nvPr>
        </p:nvSpPr>
        <p:spPr>
          <a:xfrm>
            <a:off x="5232648" y="3048345"/>
            <a:ext cx="3600000" cy="360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5ED46AEB-E744-4BC0-98C9-63BD57F608B1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232648" y="6904856"/>
            <a:ext cx="3600000" cy="360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8AAC25-6A5E-40BD-9ED8-A6696438EDB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FAC18BB-AFCC-4B8F-8BB3-63F1550E64B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350" y="3040063"/>
            <a:ext cx="3887788" cy="80660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74788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Otsikko ja sisältö_1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50" y="496888"/>
            <a:ext cx="8064500" cy="185007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/>
          <p:cNvSpPr>
            <a:spLocks noGrp="1"/>
          </p:cNvSpPr>
          <p:nvPr>
            <p:ph type="pic" sz="quarter" idx="16"/>
          </p:nvPr>
        </p:nvSpPr>
        <p:spPr>
          <a:xfrm>
            <a:off x="764624" y="7094220"/>
            <a:ext cx="7132320" cy="40119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945"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C53BFC-4BF3-4D7B-9D2F-988A0AC92C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FFF20AE1-1EB8-4C07-AAB3-CDC4684399F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5175" y="3040063"/>
            <a:ext cx="8067675" cy="351472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8367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Otsikko ja sisältö_1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50" y="496888"/>
            <a:ext cx="8064500" cy="185007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7" name="Suorakulmio 8">
            <a:extLst>
              <a:ext uri="{FF2B5EF4-FFF2-40B4-BE49-F238E27FC236}">
                <a16:creationId xmlns:a16="http://schemas.microsoft.com/office/drawing/2014/main" id="{87735A2A-B45F-4460-9D6C-257BCED77F8A}"/>
              </a:ext>
            </a:extLst>
          </p:cNvPr>
          <p:cNvSpPr/>
          <p:nvPr userDrawn="1"/>
        </p:nvSpPr>
        <p:spPr>
          <a:xfrm>
            <a:off x="770021" y="6735142"/>
            <a:ext cx="8061158" cy="32821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8" name="Ryhmä 9">
            <a:extLst>
              <a:ext uri="{FF2B5EF4-FFF2-40B4-BE49-F238E27FC236}">
                <a16:creationId xmlns:a16="http://schemas.microsoft.com/office/drawing/2014/main" id="{69951579-26DA-4CA4-B0B7-7956377BD70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960659" y="9237149"/>
            <a:ext cx="772532" cy="628574"/>
            <a:chOff x="6358656" y="1628777"/>
            <a:chExt cx="5451353" cy="4435511"/>
          </a:xfrm>
          <a:solidFill>
            <a:schemeClr val="tx2"/>
          </a:solidFill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C2E4DC24-128B-4443-8AB5-C1F52C96AC03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44600079-1706-41BC-AC96-BE09DE26E900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  <p:sp>
        <p:nvSpPr>
          <p:cNvPr id="34" name="Sisällön paikkamerkki 10">
            <a:extLst>
              <a:ext uri="{FF2B5EF4-FFF2-40B4-BE49-F238E27FC236}">
                <a16:creationId xmlns:a16="http://schemas.microsoft.com/office/drawing/2014/main" id="{0868D518-7A9F-4AB6-9D9D-8BFF4BC5152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2284524" y="6965738"/>
            <a:ext cx="5032152" cy="2820952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grpSp>
        <p:nvGrpSpPr>
          <p:cNvPr id="35" name="Ryhmä 9">
            <a:extLst>
              <a:ext uri="{FF2B5EF4-FFF2-40B4-BE49-F238E27FC236}">
                <a16:creationId xmlns:a16="http://schemas.microsoft.com/office/drawing/2014/main" id="{0DF58BC6-FC71-4F57-9791-33E94C79532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35282" y="7046966"/>
            <a:ext cx="772532" cy="628574"/>
            <a:chOff x="6358656" y="1628777"/>
            <a:chExt cx="5451353" cy="4435511"/>
          </a:xfrm>
          <a:solidFill>
            <a:schemeClr val="tx2"/>
          </a:solidFill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400510E1-1765-4C29-A86C-902090338FB9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5617094" y="2370339"/>
              <a:ext cx="4435511" cy="2952388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0F8B7D5F-DA32-48BD-AEE4-7ED3F6B01DCB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8218837" y="2358778"/>
              <a:ext cx="4312101" cy="2870243"/>
            </a:xfrm>
            <a:custGeom>
              <a:avLst/>
              <a:gdLst>
                <a:gd name="T0" fmla="*/ 0 w 1061"/>
                <a:gd name="T1" fmla="*/ 352 h 704"/>
                <a:gd name="T2" fmla="*/ 354 w 1061"/>
                <a:gd name="T3" fmla="*/ 704 h 704"/>
                <a:gd name="T4" fmla="*/ 1061 w 1061"/>
                <a:gd name="T5" fmla="*/ 704 h 704"/>
                <a:gd name="T6" fmla="*/ 708 w 1061"/>
                <a:gd name="T7" fmla="*/ 352 h 704"/>
                <a:gd name="T8" fmla="*/ 354 w 1061"/>
                <a:gd name="T9" fmla="*/ 0 h 704"/>
                <a:gd name="T10" fmla="*/ 0 w 1061"/>
                <a:gd name="T11" fmla="*/ 352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1" h="704">
                  <a:moveTo>
                    <a:pt x="0" y="352"/>
                  </a:moveTo>
                  <a:cubicBezTo>
                    <a:pt x="0" y="546"/>
                    <a:pt x="158" y="704"/>
                    <a:pt x="354" y="704"/>
                  </a:cubicBezTo>
                  <a:cubicBezTo>
                    <a:pt x="1061" y="704"/>
                    <a:pt x="1061" y="704"/>
                    <a:pt x="1061" y="704"/>
                  </a:cubicBezTo>
                  <a:cubicBezTo>
                    <a:pt x="866" y="704"/>
                    <a:pt x="708" y="546"/>
                    <a:pt x="708" y="352"/>
                  </a:cubicBezTo>
                  <a:cubicBezTo>
                    <a:pt x="708" y="158"/>
                    <a:pt x="549" y="0"/>
                    <a:pt x="354" y="0"/>
                  </a:cubicBezTo>
                  <a:cubicBezTo>
                    <a:pt x="158" y="0"/>
                    <a:pt x="0" y="158"/>
                    <a:pt x="0" y="3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latin typeface="+mn-lt"/>
              </a:endParaRP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C406BB-8E29-4875-BD7C-ADC58E07B74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09AADA4F-B2C9-4E81-A595-04B7497684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8350" y="3040063"/>
            <a:ext cx="7964488" cy="328136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4071538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5A8EAD-A469-43AB-8428-656A69C7ECB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4861376-7BB6-4127-B3E7-F380CBCF14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8350" y="3040063"/>
            <a:ext cx="3887788" cy="80660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4C2B344-1FAD-4E08-BD8C-F56351A23E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45063" y="3040063"/>
            <a:ext cx="3887787" cy="80660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9536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8349" y="496888"/>
            <a:ext cx="8064501" cy="1870819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68349" y="3049271"/>
            <a:ext cx="3887789" cy="126809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945064" y="3049271"/>
            <a:ext cx="3887786" cy="126809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n-lt"/>
                <a:ea typeface="Inter SemiBold" panose="02000503000000020004" pitchFamily="2" charset="0"/>
              </a:defRPr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27753CA-90F3-454F-A43A-A194068C0D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398E8A34-1D48-4C9F-945F-9FB5F62430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50" y="4675187"/>
            <a:ext cx="3887788" cy="6430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25B39364-54D6-4FEB-80DB-B37974FD8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45063" y="4675187"/>
            <a:ext cx="3887787" cy="6430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89036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5BC00A-2509-4394-A87C-D0A386A4B5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87348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23F5126-A346-4547-9D4E-60CFC15018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pirha.fi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46354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sv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3.sv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sv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6.png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5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image" Target="../media/image9.svg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5.sv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4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768351" y="496888"/>
            <a:ext cx="6984578" cy="18500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874138" y="11644954"/>
            <a:ext cx="274323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 dirty="0"/>
              <a:t>pirha.fi</a:t>
            </a:r>
          </a:p>
        </p:txBody>
      </p:sp>
      <p:pic>
        <p:nvPicPr>
          <p:cNvPr id="12" name="Kuva 11" descr="Pirkanmaan hyvinvointialue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68350" y="11642725"/>
            <a:ext cx="2402275" cy="7112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19C0892-731A-4EC9-BF50-7B60D804E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86696" y="-655984"/>
            <a:ext cx="3523298" cy="352329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6EB97962-6AA7-4969-908F-DFFB81F8D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86696" y="9881076"/>
            <a:ext cx="3523298" cy="3523298"/>
          </a:xfrm>
          <a:prstGeom prst="rect">
            <a:avLst/>
          </a:prstGeom>
        </p:spPr>
      </p:pic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3377F770-7AC4-489A-8907-A2EA06204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8351" y="3054293"/>
            <a:ext cx="8064500" cy="8051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51399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</p:sldLayoutIdLst>
  <p:hf hdr="0"/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Inter SemiBold" panose="02000503000000020004" pitchFamily="2" charset="0"/>
          <a:cs typeface="+mj-cs"/>
        </a:defRPr>
      </a:lvl1pPr>
    </p:titleStyle>
    <p:bodyStyle>
      <a:lvl1pPr marL="0" indent="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None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1pPr>
      <a:lvl2pPr marL="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2pPr>
      <a:lvl3pPr marL="50400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3pPr>
      <a:lvl4pPr marL="75600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4pPr>
      <a:lvl5pPr marL="100800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5" pos="3024" userDrawn="1">
          <p15:clr>
            <a:srgbClr val="F26B43"/>
          </p15:clr>
        </p15:guide>
        <p15:guide id="17" pos="5564" userDrawn="1">
          <p15:clr>
            <a:srgbClr val="F26B43"/>
          </p15:clr>
        </p15:guide>
        <p15:guide id="19" orient="horz" pos="313" userDrawn="1">
          <p15:clr>
            <a:srgbClr val="F26B43"/>
          </p15:clr>
        </p15:guide>
        <p15:guide id="20" orient="horz" pos="7334" userDrawn="1">
          <p15:clr>
            <a:srgbClr val="F26B43"/>
          </p15:clr>
        </p15:guide>
        <p15:guide id="21" orient="horz" pos="1491" userDrawn="1">
          <p15:clr>
            <a:srgbClr val="F26B43"/>
          </p15:clr>
        </p15:guide>
        <p15:guide id="22" orient="horz" pos="1915" userDrawn="1">
          <p15:clr>
            <a:srgbClr val="F26B43"/>
          </p15:clr>
        </p15:guide>
        <p15:guide id="24" orient="horz" pos="6996" userDrawn="1">
          <p15:clr>
            <a:srgbClr val="F26B43"/>
          </p15:clr>
        </p15:guide>
        <p15:guide id="25" orient="horz" pos="7758" userDrawn="1">
          <p15:clr>
            <a:srgbClr val="F26B43"/>
          </p15:clr>
        </p15:guide>
        <p15:guide id="29" pos="3115" userDrawn="1">
          <p15:clr>
            <a:srgbClr val="F26B43"/>
          </p15:clr>
        </p15:guide>
        <p15:guide id="30" pos="484" userDrawn="1">
          <p15:clr>
            <a:srgbClr val="F26B43"/>
          </p15:clr>
        </p15:guide>
        <p15:guide id="31" pos="293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768351" y="496888"/>
            <a:ext cx="6984578" cy="18500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874138" y="11644954"/>
            <a:ext cx="274323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 dirty="0"/>
              <a:t>pirha.fi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D19C0892-731A-4EC9-BF50-7B60D804E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86696" y="-655984"/>
            <a:ext cx="3523298" cy="352329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6EB97962-6AA7-4969-908F-DFFB81F8D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86696" y="9881076"/>
            <a:ext cx="3523298" cy="3523298"/>
          </a:xfrm>
          <a:prstGeom prst="rect">
            <a:avLst/>
          </a:prstGeom>
        </p:spPr>
      </p:pic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3377F770-7AC4-489A-8907-A2EA06204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8351" y="3054293"/>
            <a:ext cx="8064500" cy="75477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7AA58264-5789-456F-9687-356C7E6CF02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60000" y="10490400"/>
            <a:ext cx="2808000" cy="223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</p:sldLayoutIdLst>
  <p:hf hdr="0"/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Inter SemiBold" panose="02000503000000020004" pitchFamily="2" charset="0"/>
          <a:cs typeface="+mj-cs"/>
        </a:defRPr>
      </a:lvl1pPr>
    </p:titleStyle>
    <p:bodyStyle>
      <a:lvl1pPr marL="0" indent="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None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1pPr>
      <a:lvl2pPr marL="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2pPr>
      <a:lvl3pPr marL="50400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3pPr>
      <a:lvl4pPr marL="75600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4pPr>
      <a:lvl5pPr marL="100800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5" pos="3024" userDrawn="1">
          <p15:clr>
            <a:srgbClr val="F26B43"/>
          </p15:clr>
        </p15:guide>
        <p15:guide id="17" pos="5564" userDrawn="1">
          <p15:clr>
            <a:srgbClr val="F26B43"/>
          </p15:clr>
        </p15:guide>
        <p15:guide id="19" orient="horz" pos="313" userDrawn="1">
          <p15:clr>
            <a:srgbClr val="F26B43"/>
          </p15:clr>
        </p15:guide>
        <p15:guide id="20" orient="horz" pos="7334" userDrawn="1">
          <p15:clr>
            <a:srgbClr val="F26B43"/>
          </p15:clr>
        </p15:guide>
        <p15:guide id="21" orient="horz" pos="1491" userDrawn="1">
          <p15:clr>
            <a:srgbClr val="F26B43"/>
          </p15:clr>
        </p15:guide>
        <p15:guide id="22" orient="horz" pos="1915" userDrawn="1">
          <p15:clr>
            <a:srgbClr val="F26B43"/>
          </p15:clr>
        </p15:guide>
        <p15:guide id="24" orient="horz" pos="6996" userDrawn="1">
          <p15:clr>
            <a:srgbClr val="F26B43"/>
          </p15:clr>
        </p15:guide>
        <p15:guide id="25" orient="horz" pos="7758" userDrawn="1">
          <p15:clr>
            <a:srgbClr val="F26B43"/>
          </p15:clr>
        </p15:guide>
        <p15:guide id="29" pos="3115" userDrawn="1">
          <p15:clr>
            <a:srgbClr val="F26B43"/>
          </p15:clr>
        </p15:guide>
        <p15:guide id="30" pos="484" userDrawn="1">
          <p15:clr>
            <a:srgbClr val="F26B43"/>
          </p15:clr>
        </p15:guide>
        <p15:guide id="31" pos="2933" userDrawn="1">
          <p15:clr>
            <a:srgbClr val="F26B43"/>
          </p15:clr>
        </p15:guide>
        <p15:guide id="32" orient="horz" pos="711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DC6FA5E2-F7F0-4D57-9075-4657F1CF901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1200" y="10645200"/>
            <a:ext cx="3600000" cy="1866169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768351" y="496888"/>
            <a:ext cx="6984578" cy="18500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874138" y="11644954"/>
            <a:ext cx="274323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 dirty="0"/>
              <a:t>pirha.fi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D19C0892-731A-4EC9-BF50-7B60D804E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86696" y="-655984"/>
            <a:ext cx="3523298" cy="352329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6EB97962-6AA7-4969-908F-DFFB81F8D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86696" y="9881076"/>
            <a:ext cx="3523298" cy="3523298"/>
          </a:xfrm>
          <a:prstGeom prst="rect">
            <a:avLst/>
          </a:prstGeom>
        </p:spPr>
      </p:pic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3377F770-7AC4-489A-8907-A2EA06204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8351" y="3054293"/>
            <a:ext cx="8064500" cy="75477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31592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</p:sldLayoutIdLst>
  <p:hf hdr="0"/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Inter SemiBold" panose="02000503000000020004" pitchFamily="2" charset="0"/>
          <a:cs typeface="+mj-cs"/>
        </a:defRPr>
      </a:lvl1pPr>
    </p:titleStyle>
    <p:bodyStyle>
      <a:lvl1pPr marL="0" indent="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None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1pPr>
      <a:lvl2pPr marL="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2pPr>
      <a:lvl3pPr marL="50400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3pPr>
      <a:lvl4pPr marL="75600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 smtClean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4pPr>
      <a:lvl5pPr marL="1008000" indent="-252000" algn="l" defTabSz="72009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lang="fi-FI" sz="2000" kern="1200" noProof="0" dirty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5" pos="3024" userDrawn="1">
          <p15:clr>
            <a:srgbClr val="F26B43"/>
          </p15:clr>
        </p15:guide>
        <p15:guide id="17" pos="5564" userDrawn="1">
          <p15:clr>
            <a:srgbClr val="F26B43"/>
          </p15:clr>
        </p15:guide>
        <p15:guide id="19" orient="horz" pos="313" userDrawn="1">
          <p15:clr>
            <a:srgbClr val="F26B43"/>
          </p15:clr>
        </p15:guide>
        <p15:guide id="20" orient="horz" pos="7334" userDrawn="1">
          <p15:clr>
            <a:srgbClr val="F26B43"/>
          </p15:clr>
        </p15:guide>
        <p15:guide id="21" orient="horz" pos="1491" userDrawn="1">
          <p15:clr>
            <a:srgbClr val="F26B43"/>
          </p15:clr>
        </p15:guide>
        <p15:guide id="22" orient="horz" pos="1915" userDrawn="1">
          <p15:clr>
            <a:srgbClr val="F26B43"/>
          </p15:clr>
        </p15:guide>
        <p15:guide id="24" orient="horz" pos="6996" userDrawn="1">
          <p15:clr>
            <a:srgbClr val="F26B43"/>
          </p15:clr>
        </p15:guide>
        <p15:guide id="25" orient="horz" pos="7758" userDrawn="1">
          <p15:clr>
            <a:srgbClr val="F26B43"/>
          </p15:clr>
        </p15:guide>
        <p15:guide id="29" pos="3115" userDrawn="1">
          <p15:clr>
            <a:srgbClr val="F26B43"/>
          </p15:clr>
        </p15:guide>
        <p15:guide id="30" pos="484" userDrawn="1">
          <p15:clr>
            <a:srgbClr val="F26B43"/>
          </p15:clr>
        </p15:guide>
        <p15:guide id="31" pos="2933" userDrawn="1">
          <p15:clr>
            <a:srgbClr val="F26B43"/>
          </p15:clr>
        </p15:guide>
        <p15:guide id="32" orient="horz" pos="71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irha.fi/ammattilaiselle/koulutus/koulutuskalenteri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1CC4D3-40D1-4A2D-B571-F8CACD373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208112"/>
            <a:ext cx="6984578" cy="1198562"/>
          </a:xfrm>
        </p:spPr>
        <p:txBody>
          <a:bodyPr/>
          <a:lstStyle/>
          <a:p>
            <a:r>
              <a:rPr lang="fi-FI" dirty="0"/>
              <a:t>Kutsu koulutukseen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350BE35-8040-40F8-94EF-9A59D02BDF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3062" y="1144216"/>
            <a:ext cx="8320738" cy="988753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1800" b="1" dirty="0">
                <a:latin typeface="Arial"/>
                <a:cs typeface="Arial"/>
              </a:rPr>
              <a:t>Asumispalveluyksiköiden ja kotihoidon infektioidentorjunnan yhdyshenkilöiden koulutuspäivä</a:t>
            </a:r>
            <a:endParaRPr lang="fi-FI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sz="1600" b="1" dirty="0">
                <a:latin typeface="Arial"/>
                <a:cs typeface="Arial"/>
              </a:rPr>
              <a:t>Aika</a:t>
            </a:r>
            <a:r>
              <a:rPr lang="fi-FI" sz="1600" dirty="0">
                <a:latin typeface="Arial"/>
                <a:cs typeface="Arial"/>
              </a:rPr>
              <a:t> Torstaina 26.11.2026 klo 9.00</a:t>
            </a:r>
            <a:r>
              <a:rPr lang="fi-FI" sz="1600" b="1" dirty="0">
                <a:highlight>
                  <a:srgbClr val="FFFFFF"/>
                </a:highlight>
                <a:cs typeface="Arial"/>
              </a:rPr>
              <a:t>–</a:t>
            </a:r>
            <a:r>
              <a:rPr lang="fi-FI" sz="1600" dirty="0">
                <a:latin typeface="Arial"/>
                <a:cs typeface="Arial"/>
              </a:rPr>
              <a:t> - 15.30</a:t>
            </a:r>
          </a:p>
          <a:p>
            <a:r>
              <a:rPr lang="fi-FI" sz="1600" b="1" dirty="0">
                <a:latin typeface="Arial"/>
                <a:cs typeface="Arial"/>
              </a:rPr>
              <a:t>Paikka </a:t>
            </a:r>
            <a:r>
              <a:rPr lang="fi-FI" sz="1600" dirty="0">
                <a:latin typeface="Arial"/>
                <a:cs typeface="Arial"/>
              </a:rPr>
              <a:t>FM5 auditorio (Biokatu 12, </a:t>
            </a:r>
            <a:r>
              <a:rPr lang="fi-FI" sz="1600" dirty="0" err="1">
                <a:latin typeface="Arial"/>
                <a:cs typeface="Arial"/>
              </a:rPr>
              <a:t>Tays</a:t>
            </a:r>
            <a:r>
              <a:rPr lang="fi-FI" sz="1600" dirty="0">
                <a:latin typeface="Arial"/>
                <a:cs typeface="Arial"/>
              </a:rPr>
              <a:t>) ja etämahdollisuus</a:t>
            </a:r>
          </a:p>
          <a:p>
            <a:r>
              <a:rPr lang="fi-FI" sz="1400" b="1" dirty="0">
                <a:latin typeface="Arial"/>
                <a:cs typeface="Arial"/>
              </a:rPr>
              <a:t>Kohderyhmä </a:t>
            </a:r>
            <a:r>
              <a:rPr lang="fi-FI" sz="1400" dirty="0">
                <a:latin typeface="Arial"/>
                <a:cs typeface="Arial"/>
              </a:rPr>
              <a:t>Asumispalveluyksiköiden, kotihoidon ja kotona asumista tukevien palveluiden hoitohenkilökunta</a:t>
            </a:r>
          </a:p>
          <a:p>
            <a:r>
              <a:rPr lang="fi-FI" sz="1400" b="1" dirty="0">
                <a:latin typeface="Arial"/>
                <a:cs typeface="Arial"/>
              </a:rPr>
              <a:t>Tavoite </a:t>
            </a:r>
            <a:r>
              <a:rPr lang="fi-FI" sz="1400" dirty="0">
                <a:latin typeface="Arial"/>
                <a:cs typeface="Arial"/>
              </a:rPr>
              <a:t>Antaa ajankohtaista tietoa hoitoon liittyvien infektioiden torjunnasta</a:t>
            </a:r>
          </a:p>
          <a:p>
            <a:r>
              <a:rPr lang="en-US" sz="1600" b="1" dirty="0" err="1">
                <a:latin typeface="Arial"/>
                <a:cs typeface="Arial"/>
              </a:rPr>
              <a:t>Ohjelma</a:t>
            </a:r>
            <a:endParaRPr lang="en-US" sz="1600" dirty="0">
              <a:latin typeface="Arial"/>
              <a:cs typeface="Arial"/>
            </a:endParaRP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8.30</a:t>
            </a:r>
            <a:r>
              <a:rPr lang="fi-FI" sz="1400" b="1" dirty="0">
                <a:highlight>
                  <a:srgbClr val="FFFFFF"/>
                </a:highlight>
                <a:cs typeface="Arial"/>
              </a:rPr>
              <a:t>–</a:t>
            </a:r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9.00 	Ilmoittautuminen</a:t>
            </a: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9.00</a:t>
            </a:r>
            <a:r>
              <a:rPr lang="fi-FI" sz="1400" b="1" dirty="0">
                <a:highlight>
                  <a:srgbClr val="FFFFFF"/>
                </a:highlight>
                <a:cs typeface="Arial"/>
              </a:rPr>
              <a:t>–</a:t>
            </a:r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10.15	Avaussanat ja ajankohtaista infektioista </a:t>
            </a:r>
            <a:r>
              <a:rPr lang="fi-FI" sz="1400" dirty="0">
                <a:highlight>
                  <a:srgbClr val="FFFFFF"/>
                </a:highlight>
                <a:latin typeface="Arial"/>
                <a:cs typeface="Arial"/>
              </a:rPr>
              <a:t>Janne Laine, infektiolääkäri</a:t>
            </a:r>
            <a:endParaRPr lang="fi-FI" sz="1400" dirty="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    		Ajatuksia infektioiden torjuntaohjeiden omaksumiseen </a:t>
            </a:r>
            <a:r>
              <a:rPr lang="fi-FI" sz="1400" dirty="0">
                <a:highlight>
                  <a:srgbClr val="FFFFFF"/>
                </a:highlight>
                <a:latin typeface="Arial"/>
                <a:cs typeface="Arial"/>
              </a:rPr>
              <a:t>Ulla-Maija Simppa, 			hygieniahoitaja</a:t>
            </a:r>
            <a:endParaRPr lang="fi-FI" sz="1400" dirty="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    		Infektioiden torjunnan perussäännöt</a:t>
            </a:r>
            <a:r>
              <a:rPr lang="fi-FI" sz="1400" dirty="0">
                <a:highlight>
                  <a:srgbClr val="FFFFFF"/>
                </a:highlight>
                <a:latin typeface="Arial"/>
                <a:cs typeface="Arial"/>
              </a:rPr>
              <a:t> Maarit Tanhuanpää, hygieniahoitaja</a:t>
            </a:r>
            <a:endParaRPr lang="fi-FI" sz="1400" dirty="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fi-FI" sz="1400" b="1" dirty="0">
                <a:latin typeface="Arial"/>
                <a:cs typeface="Arial"/>
              </a:rPr>
              <a:t>10.15</a:t>
            </a:r>
            <a:r>
              <a:rPr lang="fi-FI" sz="1400" b="1" dirty="0">
                <a:highlight>
                  <a:srgbClr val="FFFFFF"/>
                </a:highlight>
                <a:cs typeface="Arial"/>
              </a:rPr>
              <a:t>–</a:t>
            </a:r>
            <a:r>
              <a:rPr lang="fi-FI" sz="1400" b="1" dirty="0">
                <a:latin typeface="Arial"/>
                <a:cs typeface="Arial"/>
              </a:rPr>
              <a:t>10.45 	</a:t>
            </a:r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Kahvi ja näyttelyyn tutustuminen</a:t>
            </a:r>
            <a:endParaRPr lang="fi-FI" sz="1400" dirty="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10.45</a:t>
            </a:r>
            <a:r>
              <a:rPr lang="fi-FI" sz="1400" b="1" dirty="0">
                <a:highlight>
                  <a:srgbClr val="FFFFFF"/>
                </a:highlight>
                <a:cs typeface="Arial"/>
              </a:rPr>
              <a:t>–</a:t>
            </a:r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12.00 	Käsihygieniasta </a:t>
            </a:r>
            <a:r>
              <a:rPr lang="fi-FI" sz="1400" dirty="0">
                <a:highlight>
                  <a:srgbClr val="FFFFFF"/>
                </a:highlight>
                <a:latin typeface="Arial"/>
                <a:cs typeface="Arial"/>
              </a:rPr>
              <a:t>Josefiina Rajala, hygieniahoitaja</a:t>
            </a:r>
            <a:endParaRPr lang="fi-FI" sz="1400" dirty="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    		Työsuojelun puheenvuoro </a:t>
            </a:r>
            <a:r>
              <a:rPr lang="fi-FI" sz="1400" dirty="0">
                <a:highlight>
                  <a:srgbClr val="FFFFFF"/>
                </a:highlight>
                <a:latin typeface="Arial"/>
                <a:cs typeface="Arial"/>
              </a:rPr>
              <a:t>Johanna Nevala ja Tiina Mäki, työsuojeluvaltuutetut</a:t>
            </a: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12.00–13.00 	Lounas</a:t>
            </a:r>
            <a:r>
              <a:rPr lang="fi-FI" sz="1400" dirty="0">
                <a:highlight>
                  <a:srgbClr val="FFFFFF"/>
                </a:highlight>
                <a:latin typeface="Arial"/>
                <a:cs typeface="Arial"/>
              </a:rPr>
              <a:t> omakustanteinen ja </a:t>
            </a:r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näyttelyyn tutustuminen</a:t>
            </a:r>
            <a:endParaRPr lang="fi-FI" sz="1400" b="1" dirty="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13.00–14.00 	Pirhan käytössä olevat desinfektioaineet </a:t>
            </a:r>
            <a:r>
              <a:rPr lang="fi-FI" sz="1400" dirty="0">
                <a:highlight>
                  <a:srgbClr val="FFFFFF"/>
                </a:highlight>
                <a:latin typeface="Arial"/>
                <a:cs typeface="Arial"/>
              </a:rPr>
              <a:t>Marketta Kulonpää, hygieniahoitaja</a:t>
            </a: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    		Välineiden huollosta</a:t>
            </a:r>
            <a:r>
              <a:rPr lang="fi-FI" sz="1400" dirty="0">
                <a:highlight>
                  <a:srgbClr val="FFFFFF"/>
                </a:highlight>
                <a:latin typeface="Arial"/>
                <a:cs typeface="Arial"/>
              </a:rPr>
              <a:t> Maarit Tanhuanpää, hygieniahoitaja</a:t>
            </a:r>
            <a:endParaRPr lang="fi-FI" sz="1400" dirty="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    		Apua ötököitä - mitä teen? </a:t>
            </a:r>
            <a:r>
              <a:rPr lang="fi-FI" sz="1400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Ulla-Maija Simppa. hygieniahoitaja</a:t>
            </a: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14.00</a:t>
            </a:r>
            <a:r>
              <a:rPr lang="fi-FI" sz="1400" b="1" dirty="0">
                <a:highlight>
                  <a:srgbClr val="FFFFFF"/>
                </a:highlight>
                <a:cs typeface="Arial"/>
              </a:rPr>
              <a:t>–</a:t>
            </a:r>
            <a:r>
              <a:rPr lang="fi-FI" sz="1400" b="1" dirty="0">
                <a:highlight>
                  <a:srgbClr val="FFFFFF"/>
                </a:highlight>
                <a:latin typeface="Arial"/>
                <a:ea typeface="Calibri"/>
                <a:cs typeface="Arial"/>
              </a:rPr>
              <a:t>14.15 	Tauko </a:t>
            </a:r>
            <a:endParaRPr lang="fi-FI" sz="1400" dirty="0">
              <a:highlight>
                <a:srgbClr val="C6C6C6"/>
              </a:highlight>
              <a:latin typeface="Arial"/>
              <a:ea typeface="Calibri"/>
              <a:cs typeface="Arial"/>
            </a:endParaRP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14.15</a:t>
            </a:r>
            <a:r>
              <a:rPr lang="fi-FI" sz="1400" b="1" dirty="0">
                <a:highlight>
                  <a:srgbClr val="FFFFFF"/>
                </a:highlight>
                <a:cs typeface="Arial"/>
              </a:rPr>
              <a:t>–</a:t>
            </a:r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15.00 	Epidemia ja sen hallinta</a:t>
            </a:r>
            <a:r>
              <a:rPr lang="fi-FI" sz="1400" dirty="0">
                <a:highlight>
                  <a:srgbClr val="FFFFFF"/>
                </a:highlight>
                <a:latin typeface="Arial"/>
                <a:cs typeface="Arial"/>
              </a:rPr>
              <a:t>  Tarja Niemi, hygieniahoitaja</a:t>
            </a:r>
            <a:endParaRPr lang="fi-FI" sz="1400" dirty="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    		Mitä opimme tänään? </a:t>
            </a:r>
            <a:r>
              <a:rPr lang="fi-FI" sz="1400" dirty="0">
                <a:highlight>
                  <a:srgbClr val="FFFFFF"/>
                </a:highlight>
                <a:latin typeface="Arial"/>
                <a:cs typeface="Arial"/>
              </a:rPr>
              <a:t>Hygieniahoitajat</a:t>
            </a:r>
          </a:p>
          <a:p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15.00</a:t>
            </a:r>
            <a:r>
              <a:rPr lang="fi-FI" sz="1400" b="1" dirty="0">
                <a:highlight>
                  <a:srgbClr val="FFFFFF"/>
                </a:highlight>
                <a:cs typeface="Arial"/>
              </a:rPr>
              <a:t>–</a:t>
            </a:r>
            <a:r>
              <a:rPr lang="fi-FI" sz="1400" b="1" dirty="0">
                <a:highlight>
                  <a:srgbClr val="FFFFFF"/>
                </a:highlight>
                <a:latin typeface="Arial"/>
                <a:cs typeface="Arial"/>
              </a:rPr>
              <a:t>15.30	Päivän päätös</a:t>
            </a:r>
            <a:endParaRPr lang="fi-FI" sz="1400" b="1" dirty="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spcAft>
                <a:spcPts val="0"/>
              </a:spcAft>
            </a:pPr>
            <a:r>
              <a:rPr lang="en-US" sz="1600" b="1" dirty="0" err="1">
                <a:latin typeface="Arial"/>
                <a:cs typeface="Arial"/>
              </a:rPr>
              <a:t>Ilmoittautuminen</a:t>
            </a:r>
            <a:r>
              <a:rPr lang="en-US" sz="1600" b="1" dirty="0">
                <a:latin typeface="Arial"/>
                <a:cs typeface="Arial"/>
              </a:rPr>
              <a:t> ja </a:t>
            </a:r>
            <a:r>
              <a:rPr lang="en-US" sz="1600" b="1" dirty="0" err="1">
                <a:latin typeface="Arial"/>
                <a:cs typeface="Arial"/>
              </a:rPr>
              <a:t>hinta</a:t>
            </a:r>
            <a:r>
              <a:rPr lang="en-US" sz="1600" dirty="0">
                <a:latin typeface="Arial"/>
                <a:cs typeface="Arial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fi-FI" sz="1400" dirty="0">
                <a:latin typeface="Arial"/>
                <a:cs typeface="Arial"/>
              </a:rPr>
              <a:t>Ilmoittautumiset 19.11.2026 mennessä.</a:t>
            </a:r>
            <a:r>
              <a:rPr lang="en-US" sz="1400" dirty="0">
                <a:latin typeface="Arial"/>
                <a:cs typeface="Arial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fi-FI" sz="1200" dirty="0">
                <a:latin typeface="Arial"/>
                <a:cs typeface="Arial"/>
              </a:rPr>
              <a:t>Pirkanmaan hyvinvointialueen työntekijät ilmoittautuvat HR-työpöydän koulutuskalenterin kautta.</a:t>
            </a:r>
            <a:r>
              <a:rPr lang="en-US" sz="1200" dirty="0">
                <a:latin typeface="Arial"/>
                <a:cs typeface="Arial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fi-FI" sz="1200" dirty="0">
                <a:latin typeface="Arial"/>
                <a:cs typeface="Arial"/>
              </a:rPr>
              <a:t>Muut ilmoittautuvat Pirkanmaan hyvinvointialueen </a:t>
            </a:r>
            <a:r>
              <a:rPr lang="fi-FI" sz="1200" dirty="0">
                <a:solidFill>
                  <a:srgbClr val="284A96"/>
                </a:solidFill>
                <a:latin typeface="Arial"/>
                <a:cs typeface="Arial"/>
                <a:hlinkClick r:id="rId2"/>
              </a:rPr>
              <a:t>www.pirha.fi </a:t>
            </a:r>
            <a:r>
              <a:rPr lang="fi-FI" sz="1200" dirty="0">
                <a:latin typeface="Arial"/>
                <a:cs typeface="Arial"/>
              </a:rPr>
              <a:t>internetsivuilla olevan </a:t>
            </a:r>
            <a:r>
              <a:rPr lang="fi-FI" sz="1200" dirty="0">
                <a:latin typeface="Arial"/>
                <a:cs typeface="Arial"/>
                <a:hlinkClick r:id="rId2"/>
              </a:rPr>
              <a:t>koulutuskalenterin</a:t>
            </a:r>
            <a:r>
              <a:rPr lang="fi-FI" sz="1200" dirty="0">
                <a:latin typeface="Arial"/>
                <a:cs typeface="Arial"/>
              </a:rPr>
              <a:t> kaut</a:t>
            </a:r>
            <a:r>
              <a:rPr lang="fi-FI" sz="1200" dirty="0">
                <a:solidFill>
                  <a:schemeClr val="bg1"/>
                </a:solidFill>
                <a:latin typeface="Arial"/>
                <a:cs typeface="Arial"/>
              </a:rPr>
              <a:t>ta</a:t>
            </a:r>
            <a:r>
              <a:rPr lang="fi-FI" sz="1200" dirty="0">
                <a:latin typeface="Arial"/>
                <a:cs typeface="Arial"/>
              </a:rPr>
              <a:t>. </a:t>
            </a:r>
            <a:r>
              <a:rPr lang="en-US" sz="1200" dirty="0">
                <a:latin typeface="Arial"/>
                <a:cs typeface="Arial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fi-FI" sz="1200" dirty="0">
                <a:latin typeface="Arial"/>
                <a:cs typeface="Arial"/>
              </a:rPr>
              <a:t>Ei osallistumismaksua Pirkanmaan hyvinvointialueen henkilöstölle.</a:t>
            </a:r>
          </a:p>
          <a:p>
            <a:pPr>
              <a:spcAft>
                <a:spcPts val="0"/>
              </a:spcAft>
            </a:pPr>
            <a:r>
              <a:rPr lang="fi-FI" sz="1200" dirty="0">
                <a:latin typeface="Arial"/>
                <a:cs typeface="Arial"/>
              </a:rPr>
              <a:t>Muille osallistujille 25 € (+alv. 25,5 %). </a:t>
            </a:r>
            <a:endParaRPr lang="fi-FI" sz="1200" dirty="0">
              <a:cs typeface="Arial"/>
            </a:endParaRPr>
          </a:p>
          <a:p>
            <a:endParaRPr lang="fi-FI" sz="1400" dirty="0">
              <a:latin typeface="Arial"/>
              <a:cs typeface="Arial"/>
            </a:endParaRPr>
          </a:p>
          <a:p>
            <a:endParaRPr lang="fi-FI" sz="1200" dirty="0">
              <a:latin typeface="Arial"/>
              <a:cs typeface="Arial"/>
            </a:endParaRPr>
          </a:p>
          <a:p>
            <a:endParaRPr lang="fi-FI" sz="1200" dirty="0">
              <a:latin typeface="Arial"/>
              <a:cs typeface="Arial"/>
            </a:endParaRPr>
          </a:p>
          <a:p>
            <a:endParaRPr lang="fi-FI" sz="1200" dirty="0">
              <a:cs typeface="Arial"/>
            </a:endParaRPr>
          </a:p>
          <a:p>
            <a:endParaRPr lang="fi-FI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9720713"/>
      </p:ext>
    </p:extLst>
  </p:cSld>
  <p:clrMapOvr>
    <a:masterClrMapping/>
  </p:clrMapOvr>
</p:sld>
</file>

<file path=ppt/theme/theme1.xml><?xml version="1.0" encoding="utf-8"?>
<a:theme xmlns:a="http://schemas.openxmlformats.org/drawingml/2006/main" name="PHA_infolappu_A4">
  <a:themeElements>
    <a:clrScheme name="PHA_2022">
      <a:dk1>
        <a:srgbClr val="000000"/>
      </a:dk1>
      <a:lt1>
        <a:srgbClr val="FFFFFF"/>
      </a:lt1>
      <a:dk2>
        <a:srgbClr val="721465"/>
      </a:dk2>
      <a:lt2>
        <a:srgbClr val="FFDEE6"/>
      </a:lt2>
      <a:accent1>
        <a:srgbClr val="10285E"/>
      </a:accent1>
      <a:accent2>
        <a:srgbClr val="FF8C00"/>
      </a:accent2>
      <a:accent3>
        <a:srgbClr val="F4D11F"/>
      </a:accent3>
      <a:accent4>
        <a:srgbClr val="FF5982"/>
      </a:accent4>
      <a:accent5>
        <a:srgbClr val="9F93D8"/>
      </a:accent5>
      <a:accent6>
        <a:srgbClr val="31A7D7"/>
      </a:accent6>
      <a:hlink>
        <a:srgbClr val="284A96"/>
      </a:hlink>
      <a:folHlink>
        <a:srgbClr val="284A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ienovaraisen yhtenäin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A_infolappu_A4.potx" id="{B022F0AD-2A13-4566-8540-19645E294601}" vid="{18541571-AA2E-4F3F-8FAE-479FD2F60956}"/>
    </a:ext>
  </a:extLst>
</a:theme>
</file>

<file path=ppt/theme/theme2.xml><?xml version="1.0" encoding="utf-8"?>
<a:theme xmlns:a="http://schemas.openxmlformats.org/drawingml/2006/main" name="PHA+Tays_infolappu_A4">
  <a:themeElements>
    <a:clrScheme name="PHA_2022">
      <a:dk1>
        <a:srgbClr val="000000"/>
      </a:dk1>
      <a:lt1>
        <a:srgbClr val="FFFFFF"/>
      </a:lt1>
      <a:dk2>
        <a:srgbClr val="721465"/>
      </a:dk2>
      <a:lt2>
        <a:srgbClr val="FFDEE6"/>
      </a:lt2>
      <a:accent1>
        <a:srgbClr val="10285E"/>
      </a:accent1>
      <a:accent2>
        <a:srgbClr val="FF8C00"/>
      </a:accent2>
      <a:accent3>
        <a:srgbClr val="F4D11F"/>
      </a:accent3>
      <a:accent4>
        <a:srgbClr val="FF5982"/>
      </a:accent4>
      <a:accent5>
        <a:srgbClr val="9F93D8"/>
      </a:accent5>
      <a:accent6>
        <a:srgbClr val="31A7D7"/>
      </a:accent6>
      <a:hlink>
        <a:srgbClr val="284A96"/>
      </a:hlink>
      <a:folHlink>
        <a:srgbClr val="284A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ienovaraisen yhtenäin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A_infolappu_A4.potx" id="{B022F0AD-2A13-4566-8540-19645E294601}" vid="{BD63CCD1-D0B0-44BB-BCA0-7642EA56C34B}"/>
    </a:ext>
  </a:extLst>
</a:theme>
</file>

<file path=ppt/theme/theme3.xml><?xml version="1.0" encoding="utf-8"?>
<a:theme xmlns:a="http://schemas.openxmlformats.org/drawingml/2006/main" name="PHA+Pela_infolappu_A4">
  <a:themeElements>
    <a:clrScheme name="PHA_2022">
      <a:dk1>
        <a:srgbClr val="000000"/>
      </a:dk1>
      <a:lt1>
        <a:srgbClr val="FFFFFF"/>
      </a:lt1>
      <a:dk2>
        <a:srgbClr val="721465"/>
      </a:dk2>
      <a:lt2>
        <a:srgbClr val="FFDEE6"/>
      </a:lt2>
      <a:accent1>
        <a:srgbClr val="10285E"/>
      </a:accent1>
      <a:accent2>
        <a:srgbClr val="FF8C00"/>
      </a:accent2>
      <a:accent3>
        <a:srgbClr val="F4D11F"/>
      </a:accent3>
      <a:accent4>
        <a:srgbClr val="FF5982"/>
      </a:accent4>
      <a:accent5>
        <a:srgbClr val="9F93D8"/>
      </a:accent5>
      <a:accent6>
        <a:srgbClr val="31A7D7"/>
      </a:accent6>
      <a:hlink>
        <a:srgbClr val="284A96"/>
      </a:hlink>
      <a:folHlink>
        <a:srgbClr val="284A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ienovaraisen yhtenäin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A_infolappu_A4.potx" id="{B022F0AD-2A13-4566-8540-19645E294601}" vid="{F524E8EC-929A-4366-A31C-9590B02791A1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047c94e3-cfcc-4d14-ab94-39f33e41bf2c">
      <Terms xmlns="http://schemas.microsoft.com/office/infopath/2007/PartnerControls"/>
    </lcf76f155ced4ddcb4097134ff3c332f>
    <TaxCatchAll xmlns="67646584-d929-4f86-8883-4e6b66e0d80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D178C010DFF3C7458C2C4DB4B76A3F95" ma:contentTypeVersion="15" ma:contentTypeDescription="Luo uusi asiakirja." ma:contentTypeScope="" ma:versionID="e7c231375f4425792d0103a31f331cb4">
  <xsd:schema xmlns:xsd="http://www.w3.org/2001/XMLSchema" xmlns:xs="http://www.w3.org/2001/XMLSchema" xmlns:p="http://schemas.microsoft.com/office/2006/metadata/properties" xmlns:ns1="http://schemas.microsoft.com/sharepoint/v3" xmlns:ns2="047c94e3-cfcc-4d14-ab94-39f33e41bf2c" xmlns:ns3="67646584-d929-4f86-8883-4e6b66e0d805" targetNamespace="http://schemas.microsoft.com/office/2006/metadata/properties" ma:root="true" ma:fieldsID="9d3dd46814750c984f9bc0623f90b76d" ns1:_="" ns2:_="" ns3:_="">
    <xsd:import namespace="http://schemas.microsoft.com/sharepoint/v3"/>
    <xsd:import namespace="047c94e3-cfcc-4d14-ab94-39f33e41bf2c"/>
    <xsd:import namespace="67646584-d929-4f86-8883-4e6b66e0d8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c94e3-cfcc-4d14-ab94-39f33e41bf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16d585da-1e51-4695-83ee-0db74bf77a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646584-d929-4f86-8883-4e6b66e0d80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6e73ca7-0765-4864-9736-c2e0f14e4a3a}" ma:internalName="TaxCatchAll" ma:showField="CatchAllData" ma:web="67646584-d929-4f86-8883-4e6b66e0d8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3C370F-E4B1-4177-B686-868D6045AB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3FD61D-4FC0-4417-93B9-00432FAC30A4}">
  <ds:schemaRefs>
    <ds:schemaRef ds:uri="http://purl.org/dc/elements/1.1/"/>
    <ds:schemaRef ds:uri="http://schemas.microsoft.com/office/2006/metadata/properties"/>
    <ds:schemaRef ds:uri="67646584-d929-4f86-8883-4e6b66e0d805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047c94e3-cfcc-4d14-ab94-39f33e41bf2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8DC93F2-0B09-4A56-BED6-929FFC2594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47c94e3-cfcc-4d14-ab94-39f33e41bf2c"/>
    <ds:schemaRef ds:uri="67646584-d929-4f86-8883-4e6b66e0d8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89a9328c-5e5c-4ef5-a2c3-4dd39b5d8171}" enabled="0" method="" siteId="{89a9328c-5e5c-4ef5-a2c3-4dd39b5d81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PHA_infolappu_A4</Template>
  <TotalTime>1644</TotalTime>
  <Words>216</Words>
  <Application>Microsoft Office PowerPoint</Application>
  <PresentationFormat>A3-paperi (297 x 420 mm)</PresentationFormat>
  <Paragraphs>31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Arial</vt:lpstr>
      <vt:lpstr>Calibri</vt:lpstr>
      <vt:lpstr>PHA_infolappu_A4</vt:lpstr>
      <vt:lpstr>PHA+Tays_infolappu_A4</vt:lpstr>
      <vt:lpstr>PHA+Pela_infolappu_A4</vt:lpstr>
      <vt:lpstr>Kutsu koulutukseen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consectetuer adipiscing elit</dc:title>
  <dc:creator>Paronen Taina</dc:creator>
  <cp:keywords>PHA;Pirha;Pirkanmaan hyvinvointialue;infolappu</cp:keywords>
  <cp:lastModifiedBy>Salo-Metsänen Katariina</cp:lastModifiedBy>
  <cp:revision>175</cp:revision>
  <cp:lastPrinted>2026-08-25T08:53:54Z</cp:lastPrinted>
  <dcterms:created xsi:type="dcterms:W3CDTF">2022-12-20T06:45:10Z</dcterms:created>
  <dcterms:modified xsi:type="dcterms:W3CDTF">2026-09-09T09:55:28Z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0x010100D178C010DFF3C7458C2C4DB4B76A3F95</vt:lpwstr>
  </property>
  <property fmtid="{D5CDD505-2E9C-101B-9397-08002B2CF9AE}" pid="3" name="MediaServiceImageTags">
    <vt:lpwstr/>
  </property>
</Properties>
</file>