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858" r:id="rId2"/>
    <p:sldMasterId id="2147483799" r:id="rId3"/>
    <p:sldMasterId id="2147483829" r:id="rId4"/>
    <p:sldMasterId id="2147483777" r:id="rId5"/>
  </p:sldMasterIdLst>
  <p:notesMasterIdLst>
    <p:notesMasterId r:id="rId8"/>
  </p:notesMasterIdLst>
  <p:sldIdLst>
    <p:sldId id="289" r:id="rId6"/>
    <p:sldId id="290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1465"/>
    <a:srgbClr val="FFDEE6"/>
    <a:srgbClr val="AA72A3"/>
    <a:srgbClr val="8E4384"/>
    <a:srgbClr val="E7E9EF"/>
    <a:srgbClr val="CFD4DF"/>
    <a:srgbClr val="E3D0E0"/>
    <a:srgbClr val="FF5982"/>
    <a:srgbClr val="707E9E"/>
    <a:srgbClr val="4053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70" autoAdjust="0"/>
  </p:normalViewPr>
  <p:slideViewPr>
    <p:cSldViewPr showGuides="1">
      <p:cViewPr varScale="1">
        <p:scale>
          <a:sx n="95" d="100"/>
          <a:sy n="95" d="100"/>
        </p:scale>
        <p:origin x="163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4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F54BD-3701-42E0-95F8-6B5541F7A16A}" type="datetimeFigureOut">
              <a:rPr lang="fi-FI" smtClean="0"/>
              <a:t>31.10.2023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095AD-1777-4067-B046-A1A28382DA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5862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E79FDE38-AB36-104A-134D-391C549C0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688" y="3644900"/>
            <a:ext cx="5184775" cy="2087810"/>
          </a:xfrm>
        </p:spPr>
        <p:txBody>
          <a:bodyPr/>
          <a:lstStyle>
            <a:lvl1pPr marL="0" indent="0" algn="l">
              <a:buNone/>
              <a:defRPr lang="fi-FI" sz="2000" kern="1200" dirty="0" err="1" smtClean="0">
                <a:solidFill>
                  <a:srgbClr val="10285E"/>
                </a:solidFill>
                <a:latin typeface="+mn-lt"/>
                <a:ea typeface="Inter" panose="02000503000000020004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3FB70ACE-C88B-4462-956A-778C13875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88381" y="332867"/>
            <a:ext cx="4827170" cy="6264274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10919056-E79E-47D8-B0E3-43BAAF3E0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88381" y="332867"/>
            <a:ext cx="4827170" cy="6264274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1053625D-16BF-44C7-8504-EE92C2BD7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sp>
        <p:nvSpPr>
          <p:cNvPr id="21" name="Tekstin paikkamerkki 20">
            <a:extLst>
              <a:ext uri="{FF2B5EF4-FFF2-40B4-BE49-F238E27FC236}">
                <a16:creationId xmlns:a16="http://schemas.microsoft.com/office/drawing/2014/main" id="{B326C72A-CF20-4784-B191-D8224CD082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5688" y="908719"/>
            <a:ext cx="5976937" cy="2304381"/>
          </a:xfrm>
        </p:spPr>
        <p:txBody>
          <a:bodyPr anchor="b"/>
          <a:lstStyle>
            <a:lvl1pPr marL="0" indent="0">
              <a:buNone/>
              <a:defRPr sz="4800" b="1">
                <a:solidFill>
                  <a:schemeClr val="tx2"/>
                </a:solidFill>
                <a:latin typeface="+mj-lt"/>
              </a:defRPr>
            </a:lvl1pPr>
            <a:lvl2pPr marL="144000" indent="0">
              <a:buNone/>
              <a:defRPr>
                <a:latin typeface="+mj-lt"/>
              </a:defRPr>
            </a:lvl2pPr>
            <a:lvl3pPr marL="324000" indent="0">
              <a:buNone/>
              <a:defRPr>
                <a:latin typeface="+mj-lt"/>
              </a:defRPr>
            </a:lvl3pPr>
            <a:lvl4pPr marL="504000" indent="0">
              <a:buNone/>
              <a:defRPr>
                <a:latin typeface="+mj-lt"/>
              </a:defRPr>
            </a:lvl4pPr>
            <a:lvl5pPr marL="684000" indent="0">
              <a:buNone/>
              <a:defRPr>
                <a:latin typeface="+mj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158993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3"/>
          </p:nvPr>
        </p:nvSpPr>
        <p:spPr>
          <a:xfrm>
            <a:off x="479425" y="1628775"/>
            <a:ext cx="5472113" cy="4321175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4"/>
          </p:nvPr>
        </p:nvSpPr>
        <p:spPr>
          <a:xfrm>
            <a:off x="6240463" y="1628775"/>
            <a:ext cx="5472112" cy="4321175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356791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11233150" cy="935039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79425" y="1633538"/>
            <a:ext cx="5472113" cy="679338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9425" y="2505075"/>
            <a:ext cx="5472113" cy="34448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240463" y="1633538"/>
            <a:ext cx="5472112" cy="679338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240463" y="2505075"/>
            <a:ext cx="5472112" cy="34448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1994934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28215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sityksen 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9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pic>
        <p:nvPicPr>
          <p:cNvPr id="6" name="Kuva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345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9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pic>
        <p:nvPicPr>
          <p:cNvPr id="6" name="Kuva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895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pallo_k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84188" y="1628775"/>
            <a:ext cx="5611812" cy="4321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3"/>
          </p:nvPr>
        </p:nvSpPr>
        <p:spPr>
          <a:xfrm>
            <a:off x="6944563" y="1790363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13" name="Oval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6782976" y="1628775"/>
            <a:ext cx="4353584" cy="43535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7470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sisältö_k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4" y="1628775"/>
            <a:ext cx="5472114" cy="432117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9" name="Suorakulmi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0462" y="0"/>
            <a:ext cx="595153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+mn-lt"/>
            </a:endParaRPr>
          </a:p>
        </p:txBody>
      </p:sp>
      <p:sp>
        <p:nvSpPr>
          <p:cNvPr id="18" name="Sisällön paikkamerkki 10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134358" y="1929522"/>
            <a:ext cx="4253796" cy="3024336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89753" y="5853643"/>
            <a:ext cx="920256" cy="748770"/>
            <a:chOff x="6358656" y="1628777"/>
            <a:chExt cx="5451353" cy="4435511"/>
          </a:xfrm>
          <a:solidFill>
            <a:schemeClr val="tx2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  <p:grpSp>
        <p:nvGrpSpPr>
          <p:cNvPr id="13" name="Ryhmä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647437" y="429574"/>
            <a:ext cx="899062" cy="731525"/>
            <a:chOff x="6358656" y="1628777"/>
            <a:chExt cx="5451353" cy="4435511"/>
          </a:xfrm>
          <a:solidFill>
            <a:schemeClr val="tx2"/>
          </a:solidFill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26960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väliotsikko_purppura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4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pic>
        <p:nvPicPr>
          <p:cNvPr id="8" name="Kuva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0714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2558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pallo_purpp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240239" y="333375"/>
            <a:ext cx="5472338" cy="9239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6240463" y="1628775"/>
            <a:ext cx="5472112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13" name="Oval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1091444" y="1268760"/>
            <a:ext cx="4353584" cy="435358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latin typeface="+mn-lt"/>
            </a:endParaRPr>
          </a:p>
        </p:txBody>
      </p:sp>
      <p:sp>
        <p:nvSpPr>
          <p:cNvPr id="11" name="Sisällön paikkamerkki 10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53031" y="1430348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566060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sisältö_lainaus_purpp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5" y="1628775"/>
            <a:ext cx="5472113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9" name="Suorakulmi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0462" y="0"/>
            <a:ext cx="595153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+mn-lt"/>
            </a:endParaRPr>
          </a:p>
        </p:txBody>
      </p:sp>
      <p:sp>
        <p:nvSpPr>
          <p:cNvPr id="18" name="Sisällön paikkamerkki 10"/>
          <p:cNvSpPr>
            <a:spLocks noGrp="1"/>
          </p:cNvSpPr>
          <p:nvPr>
            <p:ph sz="quarter" idx="14"/>
          </p:nvPr>
        </p:nvSpPr>
        <p:spPr>
          <a:xfrm>
            <a:off x="7134358" y="1929522"/>
            <a:ext cx="4253796" cy="3024336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89753" y="5853643"/>
            <a:ext cx="920256" cy="748770"/>
            <a:chOff x="6358656" y="1628777"/>
            <a:chExt cx="5451353" cy="4435511"/>
          </a:xfrm>
          <a:solidFill>
            <a:schemeClr val="accent2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  <p:grpSp>
        <p:nvGrpSpPr>
          <p:cNvPr id="13" name="Ryhmä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647437" y="429574"/>
            <a:ext cx="899062" cy="731525"/>
            <a:chOff x="6358656" y="1628777"/>
            <a:chExt cx="5451354" cy="4435511"/>
          </a:xfrm>
          <a:solidFill>
            <a:schemeClr val="accent2"/>
          </a:solidFill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16200000" flipH="1">
              <a:off x="8218835" y="2358776"/>
              <a:ext cx="4312103" cy="2870246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367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1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3"/>
          </p:nvPr>
        </p:nvSpPr>
        <p:spPr>
          <a:xfrm>
            <a:off x="479424" y="1628800"/>
            <a:ext cx="11233151" cy="4321175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800"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latin typeface="+mn-lt"/>
              </a:defRPr>
            </a:lvl3pPr>
            <a:lvl4pPr>
              <a:spcAft>
                <a:spcPts val="1200"/>
              </a:spcAft>
              <a:defRPr>
                <a:latin typeface="+mn-lt"/>
              </a:defRPr>
            </a:lvl4pPr>
            <a:lvl5pPr marL="684000" indent="0">
              <a:spcAft>
                <a:spcPts val="1200"/>
              </a:spcAft>
              <a:buNone/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36129999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väliotsikko_sininen">
    <p:bg>
      <p:bgPr>
        <a:solidFill>
          <a:srgbClr val="E7E9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9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pic>
        <p:nvPicPr>
          <p:cNvPr id="6" name="Kuva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8188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pallo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9425" y="1628775"/>
            <a:ext cx="5616575" cy="4321175"/>
          </a:xfrm>
        </p:spPr>
        <p:txBody>
          <a:bodyPr/>
          <a:lstStyle>
            <a:lvl1pPr marL="216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36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marL="54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72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90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13" name="Oval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6782976" y="1628775"/>
            <a:ext cx="4353584" cy="435358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latin typeface="+mn-lt"/>
            </a:endParaRP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3"/>
          </p:nvPr>
        </p:nvSpPr>
        <p:spPr>
          <a:xfrm>
            <a:off x="6944563" y="1790363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4206024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sisältö_lainaus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5" y="1628775"/>
            <a:ext cx="5472113" cy="4321175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9" name="Suorakulmi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0462" y="0"/>
            <a:ext cx="595153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isällön paikkamerkki 10"/>
          <p:cNvSpPr>
            <a:spLocks noGrp="1"/>
          </p:cNvSpPr>
          <p:nvPr>
            <p:ph sz="quarter" idx="14"/>
          </p:nvPr>
        </p:nvSpPr>
        <p:spPr>
          <a:xfrm>
            <a:off x="7134358" y="1929522"/>
            <a:ext cx="4253796" cy="3024336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89753" y="5853643"/>
            <a:ext cx="920256" cy="748770"/>
            <a:chOff x="6358656" y="1628777"/>
            <a:chExt cx="5451353" cy="4435511"/>
          </a:xfrm>
          <a:solidFill>
            <a:schemeClr val="accent5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3" name="Ryhmä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647437" y="429574"/>
            <a:ext cx="899062" cy="731525"/>
            <a:chOff x="6358656" y="1628777"/>
            <a:chExt cx="5451353" cy="4435511"/>
          </a:xfrm>
          <a:solidFill>
            <a:schemeClr val="accent5"/>
          </a:solidFill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394187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väliotsikko_roos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6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pic>
        <p:nvPicPr>
          <p:cNvPr id="4" name="Kuva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7625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pallo_ro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7"/>
          <p:cNvSpPr>
            <a:spLocks noChangeAspect="1" noChangeArrowheads="1"/>
          </p:cNvSpPr>
          <p:nvPr userDrawn="1"/>
        </p:nvSpPr>
        <p:spPr bwMode="auto">
          <a:xfrm>
            <a:off x="6782976" y="1628775"/>
            <a:ext cx="4353584" cy="435358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latin typeface="+mn-lt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9425" y="1628775"/>
            <a:ext cx="5616575" cy="4321175"/>
          </a:xfrm>
        </p:spPr>
        <p:txBody>
          <a:bodyPr/>
          <a:lstStyle>
            <a:lvl1pPr marL="216000" indent="-216000">
              <a:buClr>
                <a:schemeClr val="tx2"/>
              </a:buClr>
              <a:buFont typeface="Arial" panose="020B0604020202020204" pitchFamily="34" charset="0"/>
              <a:buChar char="•"/>
              <a:defRPr sz="2800">
                <a:latin typeface="+mn-lt"/>
              </a:defRPr>
            </a:lvl1pPr>
            <a:lvl2pPr marL="360000" indent="-216000">
              <a:buClr>
                <a:schemeClr val="tx2"/>
              </a:buClr>
              <a:buFont typeface="Arial" panose="020B0604020202020204" pitchFamily="34" charset="0"/>
              <a:buChar char="•"/>
              <a:defRPr sz="2400">
                <a:latin typeface="+mn-lt"/>
              </a:defRPr>
            </a:lvl2pPr>
            <a:lvl3pPr marL="540000" indent="-216000"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720000" indent="-216000"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latin typeface="+mn-lt"/>
              </a:defRPr>
            </a:lvl4pPr>
            <a:lvl5pPr marL="90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3"/>
          </p:nvPr>
        </p:nvSpPr>
        <p:spPr>
          <a:xfrm>
            <a:off x="6944563" y="1790363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8216097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sisältö_lainaus_ro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5" y="1628775"/>
            <a:ext cx="5472113" cy="4321175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 marL="684000" indent="0">
              <a:buNone/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9" name="Suorakulmi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0462" y="0"/>
            <a:ext cx="5951537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+mn-lt"/>
            </a:endParaRPr>
          </a:p>
        </p:txBody>
      </p:sp>
      <p:sp>
        <p:nvSpPr>
          <p:cNvPr id="18" name="Sisällön paikkamerkki 10"/>
          <p:cNvSpPr>
            <a:spLocks noGrp="1"/>
          </p:cNvSpPr>
          <p:nvPr>
            <p:ph sz="quarter" idx="14"/>
          </p:nvPr>
        </p:nvSpPr>
        <p:spPr>
          <a:xfrm>
            <a:off x="7134358" y="1929522"/>
            <a:ext cx="4253796" cy="3024336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89753" y="5853643"/>
            <a:ext cx="920256" cy="748770"/>
            <a:chOff x="6358656" y="1628777"/>
            <a:chExt cx="5451353" cy="4435511"/>
          </a:xfrm>
          <a:solidFill>
            <a:schemeClr val="accent1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  <p:grpSp>
        <p:nvGrpSpPr>
          <p:cNvPr id="13" name="Ryhmä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647437" y="429574"/>
            <a:ext cx="899062" cy="731525"/>
            <a:chOff x="6358656" y="1628777"/>
            <a:chExt cx="5451353" cy="4435511"/>
          </a:xfrm>
          <a:solidFill>
            <a:schemeClr val="accent1"/>
          </a:solidFill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95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_2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9425" y="1628775"/>
            <a:ext cx="11233150" cy="4321175"/>
          </a:xfrm>
        </p:spPr>
        <p:txBody>
          <a:bodyPr numCol="2" spcCol="720000"/>
          <a:lstStyle>
            <a:lvl1pPr marL="216000" indent="-216000">
              <a:defRPr sz="2800">
                <a:latin typeface="+mn-lt"/>
              </a:defRPr>
            </a:lvl1pPr>
            <a:lvl2pPr indent="-216000">
              <a:defRPr>
                <a:latin typeface="+mn-lt"/>
              </a:defRPr>
            </a:lvl2pPr>
            <a:lvl3pPr indent="-216000">
              <a:defRPr>
                <a:latin typeface="+mn-lt"/>
              </a:defRPr>
            </a:lvl3pPr>
            <a:lvl4pPr indent="-216000">
              <a:defRPr>
                <a:latin typeface="+mn-lt"/>
              </a:defRPr>
            </a:lvl4pPr>
            <a:lvl5pPr indent="-216000"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31103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4 kuvapaikk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15" name="Tekstin paikkamerkki 14"/>
          <p:cNvSpPr>
            <a:spLocks noGrp="1"/>
          </p:cNvSpPr>
          <p:nvPr>
            <p:ph type="body" sz="quarter" idx="17"/>
          </p:nvPr>
        </p:nvSpPr>
        <p:spPr>
          <a:xfrm>
            <a:off x="479425" y="1628775"/>
            <a:ext cx="5472113" cy="431165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Kuvan paikkamerkki 7"/>
          <p:cNvSpPr>
            <a:spLocks noGrp="1" noChangeAspect="1"/>
          </p:cNvSpPr>
          <p:nvPr>
            <p:ph type="pic" sz="quarter" idx="13"/>
          </p:nvPr>
        </p:nvSpPr>
        <p:spPr>
          <a:xfrm>
            <a:off x="6240462" y="33265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0" name="Kuvan paikkamerkki 7"/>
          <p:cNvSpPr>
            <a:spLocks noGrp="1" noChangeAspect="1"/>
          </p:cNvSpPr>
          <p:nvPr>
            <p:ph type="pic" sz="quarter" idx="14"/>
          </p:nvPr>
        </p:nvSpPr>
        <p:spPr>
          <a:xfrm>
            <a:off x="9192636" y="33265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1" name="Kuvan paikkamerkki 7"/>
          <p:cNvSpPr>
            <a:spLocks noGrp="1" noChangeAspect="1"/>
          </p:cNvSpPr>
          <p:nvPr>
            <p:ph type="pic" sz="quarter" idx="15"/>
          </p:nvPr>
        </p:nvSpPr>
        <p:spPr>
          <a:xfrm>
            <a:off x="6240462" y="331259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2" name="Kuvan paikkamerkki 7"/>
          <p:cNvSpPr>
            <a:spLocks noGrp="1" noChangeAspect="1"/>
          </p:cNvSpPr>
          <p:nvPr>
            <p:ph type="pic" sz="quarter" idx="16"/>
          </p:nvPr>
        </p:nvSpPr>
        <p:spPr>
          <a:xfrm>
            <a:off x="9192636" y="331259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0308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, kuvapaikk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4" y="1628775"/>
            <a:ext cx="5472114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Kuvan paikkamerkki 3"/>
          <p:cNvSpPr>
            <a:spLocks noGrp="1"/>
          </p:cNvSpPr>
          <p:nvPr>
            <p:ph type="pic" sz="quarter" idx="16"/>
          </p:nvPr>
        </p:nvSpPr>
        <p:spPr>
          <a:xfrm>
            <a:off x="6240463" y="0"/>
            <a:ext cx="5951536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8315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, sisältö, kuvapaikk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240510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6240510" y="1628775"/>
            <a:ext cx="5472114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Kuvan paikkamerkki 3"/>
          <p:cNvSpPr>
            <a:spLocks noGrp="1"/>
          </p:cNvSpPr>
          <p:nvPr>
            <p:ph type="pic" sz="quarter" idx="16"/>
          </p:nvPr>
        </p:nvSpPr>
        <p:spPr>
          <a:xfrm>
            <a:off x="2" y="0"/>
            <a:ext cx="5951536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0FB90F6-6D35-4849-B924-ACF4E2E07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9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, sisältö, kuvapaikk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19"/>
          <p:cNvSpPr>
            <a:spLocks noGrp="1"/>
          </p:cNvSpPr>
          <p:nvPr>
            <p:ph type="pic" sz="quarter" idx="13"/>
          </p:nvPr>
        </p:nvSpPr>
        <p:spPr>
          <a:xfrm>
            <a:off x="-9291" y="0"/>
            <a:ext cx="5490303" cy="6858000"/>
          </a:xfrm>
          <a:custGeom>
            <a:avLst/>
            <a:gdLst>
              <a:gd name="connsiteX0" fmla="*/ 0 w 6853504"/>
              <a:gd name="connsiteY0" fmla="*/ 0 h 6853504"/>
              <a:gd name="connsiteX1" fmla="*/ 3426752 w 6853504"/>
              <a:gd name="connsiteY1" fmla="*/ 0 h 6853504"/>
              <a:gd name="connsiteX2" fmla="*/ 6853504 w 6853504"/>
              <a:gd name="connsiteY2" fmla="*/ 3426752 h 6853504"/>
              <a:gd name="connsiteX3" fmla="*/ 3426752 w 6853504"/>
              <a:gd name="connsiteY3" fmla="*/ 6853504 h 6853504"/>
              <a:gd name="connsiteX4" fmla="*/ 0 w 6853504"/>
              <a:gd name="connsiteY4" fmla="*/ 6853504 h 6853504"/>
              <a:gd name="connsiteX5" fmla="*/ 0 w 6853504"/>
              <a:gd name="connsiteY5" fmla="*/ 0 h 6853504"/>
              <a:gd name="connsiteX0" fmla="*/ 1347537 w 6853504"/>
              <a:gd name="connsiteY0" fmla="*/ 0 h 6865535"/>
              <a:gd name="connsiteX1" fmla="*/ 3426752 w 6853504"/>
              <a:gd name="connsiteY1" fmla="*/ 12031 h 6865535"/>
              <a:gd name="connsiteX2" fmla="*/ 6853504 w 6853504"/>
              <a:gd name="connsiteY2" fmla="*/ 3438783 h 6865535"/>
              <a:gd name="connsiteX3" fmla="*/ 3426752 w 6853504"/>
              <a:gd name="connsiteY3" fmla="*/ 6865535 h 6865535"/>
              <a:gd name="connsiteX4" fmla="*/ 0 w 6853504"/>
              <a:gd name="connsiteY4" fmla="*/ 6865535 h 6865535"/>
              <a:gd name="connsiteX5" fmla="*/ 1347537 w 6853504"/>
              <a:gd name="connsiteY5" fmla="*/ 0 h 6865535"/>
              <a:gd name="connsiteX0" fmla="*/ 0 w 5505967"/>
              <a:gd name="connsiteY0" fmla="*/ 0 h 6877567"/>
              <a:gd name="connsiteX1" fmla="*/ 2079215 w 5505967"/>
              <a:gd name="connsiteY1" fmla="*/ 12031 h 6877567"/>
              <a:gd name="connsiteX2" fmla="*/ 5505967 w 5505967"/>
              <a:gd name="connsiteY2" fmla="*/ 3438783 h 6877567"/>
              <a:gd name="connsiteX3" fmla="*/ 2079215 w 5505967"/>
              <a:gd name="connsiteY3" fmla="*/ 6865535 h 6877567"/>
              <a:gd name="connsiteX4" fmla="*/ 12031 w 5505967"/>
              <a:gd name="connsiteY4" fmla="*/ 6877567 h 6877567"/>
              <a:gd name="connsiteX5" fmla="*/ 0 w 5505967"/>
              <a:gd name="connsiteY5" fmla="*/ 0 h 6877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05967" h="6877567">
                <a:moveTo>
                  <a:pt x="0" y="0"/>
                </a:moveTo>
                <a:lnTo>
                  <a:pt x="2079215" y="12031"/>
                </a:lnTo>
                <a:cubicBezTo>
                  <a:pt x="3971758" y="12031"/>
                  <a:pt x="5505967" y="1546240"/>
                  <a:pt x="5505967" y="3438783"/>
                </a:cubicBezTo>
                <a:cubicBezTo>
                  <a:pt x="5505967" y="5331326"/>
                  <a:pt x="3971758" y="6865535"/>
                  <a:pt x="2079215" y="6865535"/>
                </a:cubicBezTo>
                <a:lnTo>
                  <a:pt x="12031" y="6877567"/>
                </a:lnTo>
                <a:cubicBezTo>
                  <a:pt x="8021" y="4585045"/>
                  <a:pt x="4010" y="2292522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pic>
        <p:nvPicPr>
          <p:cNvPr id="9" name="Kuva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sp>
        <p:nvSpPr>
          <p:cNvPr id="6" name="Otsikko 1">
            <a:extLst>
              <a:ext uri="{FF2B5EF4-FFF2-40B4-BE49-F238E27FC236}">
                <a16:creationId xmlns:a16="http://schemas.microsoft.com/office/drawing/2014/main" id="{7E4171C4-DD32-4377-8D67-FB1A19774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40463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7" name="Tekstin paikkamerkki 10">
            <a:extLst>
              <a:ext uri="{FF2B5EF4-FFF2-40B4-BE49-F238E27FC236}">
                <a16:creationId xmlns:a16="http://schemas.microsoft.com/office/drawing/2014/main" id="{B9E7CB1E-D677-4A67-854A-864FFD0F81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0464" y="1628775"/>
            <a:ext cx="5472112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4024043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, sisältö, kuvapaikk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7248130" y="333375"/>
            <a:ext cx="4464446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4"/>
          </p:nvPr>
        </p:nvSpPr>
        <p:spPr>
          <a:xfrm>
            <a:off x="7248130" y="1628775"/>
            <a:ext cx="4464445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Kuvan paikkamerkki 19"/>
          <p:cNvSpPr>
            <a:spLocks noGrp="1"/>
          </p:cNvSpPr>
          <p:nvPr>
            <p:ph type="pic" sz="quarter" idx="13"/>
          </p:nvPr>
        </p:nvSpPr>
        <p:spPr>
          <a:xfrm>
            <a:off x="0" y="4497"/>
            <a:ext cx="6853504" cy="6853504"/>
          </a:xfrm>
          <a:prstGeom prst="flowChartDelay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74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pattern-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7524750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4"/>
          </p:nvPr>
        </p:nvSpPr>
        <p:spPr>
          <a:xfrm>
            <a:off x="479425" y="1628775"/>
            <a:ext cx="5616575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7" name="Kuvan paikkamerkki 58"/>
          <p:cNvSpPr>
            <a:spLocks noGrp="1"/>
          </p:cNvSpPr>
          <p:nvPr>
            <p:ph type="pic" sz="quarter" idx="13"/>
          </p:nvPr>
        </p:nvSpPr>
        <p:spPr>
          <a:xfrm>
            <a:off x="6646461" y="-538"/>
            <a:ext cx="5546031" cy="6864730"/>
          </a:xfrm>
          <a:custGeom>
            <a:avLst/>
            <a:gdLst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9719 w 5545537"/>
              <a:gd name="connsiteY42" fmla="*/ 4149617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6307 w 5545537"/>
              <a:gd name="connsiteY42" fmla="*/ 4347509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6307 w 5545537"/>
              <a:gd name="connsiteY42" fmla="*/ 4347509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58537 h 6876000"/>
              <a:gd name="connsiteX19" fmla="*/ 1069719 w 5545537"/>
              <a:gd name="connsiteY19" fmla="*/ 6858537 h 6876000"/>
              <a:gd name="connsiteX20" fmla="*/ 1069719 w 5545537"/>
              <a:gd name="connsiteY20" fmla="*/ 6318334 h 6876000"/>
              <a:gd name="connsiteX21" fmla="*/ 1069720 w 5545537"/>
              <a:gd name="connsiteY21" fmla="*/ 6318321 h 6876000"/>
              <a:gd name="connsiteX22" fmla="*/ 1069719 w 5545537"/>
              <a:gd name="connsiteY22" fmla="*/ 6318310 h 6876000"/>
              <a:gd name="connsiteX23" fmla="*/ 1069719 w 5545537"/>
              <a:gd name="connsiteY23" fmla="*/ 6237825 h 6876000"/>
              <a:gd name="connsiteX24" fmla="*/ 1062618 w 5545537"/>
              <a:gd name="connsiteY24" fmla="*/ 6237825 h 6876000"/>
              <a:gd name="connsiteX25" fmla="*/ 1061010 w 5545537"/>
              <a:gd name="connsiteY25" fmla="*/ 6219603 h 6876000"/>
              <a:gd name="connsiteX26" fmla="*/ 624433 w 5545537"/>
              <a:gd name="connsiteY26" fmla="*/ 5771972 h 6876000"/>
              <a:gd name="connsiteX27" fmla="*/ 529659 w 5545537"/>
              <a:gd name="connsiteY27" fmla="*/ 5762418 h 6876000"/>
              <a:gd name="connsiteX28" fmla="*/ 529659 w 5545537"/>
              <a:gd name="connsiteY28" fmla="*/ 5760642 h 6876000"/>
              <a:gd name="connsiteX29" fmla="*/ 512040 w 5545537"/>
              <a:gd name="connsiteY29" fmla="*/ 5760642 h 6876000"/>
              <a:gd name="connsiteX30" fmla="*/ 512040 w 5545537"/>
              <a:gd name="connsiteY30" fmla="*/ 5743975 h 6876000"/>
              <a:gd name="connsiteX31" fmla="*/ 426816 w 5545537"/>
              <a:gd name="connsiteY31" fmla="*/ 5735384 h 6876000"/>
              <a:gd name="connsiteX32" fmla="*/ 9971 w 5545537"/>
              <a:gd name="connsiteY32" fmla="*/ 5223932 h 6876000"/>
              <a:gd name="connsiteX33" fmla="*/ 426816 w 5545537"/>
              <a:gd name="connsiteY33" fmla="*/ 4712481 h 6876000"/>
              <a:gd name="connsiteX34" fmla="*/ 512040 w 5545537"/>
              <a:gd name="connsiteY34" fmla="*/ 4703889 h 6876000"/>
              <a:gd name="connsiteX35" fmla="*/ 512040 w 5545537"/>
              <a:gd name="connsiteY35" fmla="*/ 4703511 h 6876000"/>
              <a:gd name="connsiteX36" fmla="*/ 423086 w 5545537"/>
              <a:gd name="connsiteY36" fmla="*/ 4694544 h 6876000"/>
              <a:gd name="connsiteX37" fmla="*/ 0 w 5545537"/>
              <a:gd name="connsiteY37" fmla="*/ 4175435 h 6876000"/>
              <a:gd name="connsiteX38" fmla="*/ 529874 w 5545537"/>
              <a:gd name="connsiteY38" fmla="*/ 3645561 h 6876000"/>
              <a:gd name="connsiteX39" fmla="*/ 1048983 w 5545537"/>
              <a:gd name="connsiteY39" fmla="*/ 4068647 h 6876000"/>
              <a:gd name="connsiteX40" fmla="*/ 1057146 w 5545537"/>
              <a:gd name="connsiteY40" fmla="*/ 4149617 h 6876000"/>
              <a:gd name="connsiteX41" fmla="*/ 1066307 w 5545537"/>
              <a:gd name="connsiteY41" fmla="*/ 4347509 h 6876000"/>
              <a:gd name="connsiteX42" fmla="*/ 1069719 w 5545537"/>
              <a:gd name="connsiteY42" fmla="*/ 4620012 h 6876000"/>
              <a:gd name="connsiteX43" fmla="*/ 1095113 w 5545537"/>
              <a:gd name="connsiteY43" fmla="*/ 4538207 h 6876000"/>
              <a:gd name="connsiteX44" fmla="*/ 1576145 w 5545537"/>
              <a:gd name="connsiteY44" fmla="*/ 4219357 h 6876000"/>
              <a:gd name="connsiteX45" fmla="*/ 1609779 w 5545537"/>
              <a:gd name="connsiteY45" fmla="*/ 4222748 h 6876000"/>
              <a:gd name="connsiteX46" fmla="*/ 1609779 w 5545537"/>
              <a:gd name="connsiteY46" fmla="*/ 4205666 h 6876000"/>
              <a:gd name="connsiteX47" fmla="*/ 1577115 w 5545537"/>
              <a:gd name="connsiteY47" fmla="*/ 4208959 h 6876000"/>
              <a:gd name="connsiteX48" fmla="*/ 1055057 w 5545537"/>
              <a:gd name="connsiteY48" fmla="*/ 3686901 h 6876000"/>
              <a:gd name="connsiteX49" fmla="*/ 1577115 w 5545537"/>
              <a:gd name="connsiteY49" fmla="*/ 3164843 h 6876000"/>
              <a:gd name="connsiteX50" fmla="*/ 2088567 w 5545537"/>
              <a:gd name="connsiteY50" fmla="*/ 3581688 h 6876000"/>
              <a:gd name="connsiteX51" fmla="*/ 2098635 w 5545537"/>
              <a:gd name="connsiteY51" fmla="*/ 3681565 h 6876000"/>
              <a:gd name="connsiteX52" fmla="*/ 2113837 w 5545537"/>
              <a:gd name="connsiteY52" fmla="*/ 3681565 h 6876000"/>
              <a:gd name="connsiteX53" fmla="*/ 2113837 w 5545537"/>
              <a:gd name="connsiteY53" fmla="*/ 2637449 h 6876000"/>
              <a:gd name="connsiteX54" fmla="*/ 2114775 w 5545537"/>
              <a:gd name="connsiteY54" fmla="*/ 2637449 h 6876000"/>
              <a:gd name="connsiteX55" fmla="*/ 2113835 w 5545537"/>
              <a:gd name="connsiteY55" fmla="*/ 2628122 h 6876000"/>
              <a:gd name="connsiteX56" fmla="*/ 2635893 w 5545537"/>
              <a:gd name="connsiteY56" fmla="*/ 2106064 h 6876000"/>
              <a:gd name="connsiteX57" fmla="*/ 2649648 w 5545537"/>
              <a:gd name="connsiteY57" fmla="*/ 2107451 h 6876000"/>
              <a:gd name="connsiteX58" fmla="*/ 2649648 w 5545537"/>
              <a:gd name="connsiteY58" fmla="*/ 2090015 h 6876000"/>
              <a:gd name="connsiteX59" fmla="*/ 2635894 w 5545537"/>
              <a:gd name="connsiteY59" fmla="*/ 2091401 h 6876000"/>
              <a:gd name="connsiteX60" fmla="*/ 2113836 w 5545537"/>
              <a:gd name="connsiteY60" fmla="*/ 1569343 h 6876000"/>
              <a:gd name="connsiteX61" fmla="*/ 2635894 w 5545537"/>
              <a:gd name="connsiteY61" fmla="*/ 1047285 h 6876000"/>
              <a:gd name="connsiteX62" fmla="*/ 2649648 w 5545537"/>
              <a:gd name="connsiteY62" fmla="*/ 1048672 h 6876000"/>
              <a:gd name="connsiteX63" fmla="*/ 2649648 w 5545537"/>
              <a:gd name="connsiteY63" fmla="*/ 1043268 h 6876000"/>
              <a:gd name="connsiteX64" fmla="*/ 2689899 w 5545537"/>
              <a:gd name="connsiteY64" fmla="*/ 1039210 h 6876000"/>
              <a:gd name="connsiteX65" fmla="*/ 2689899 w 5545537"/>
              <a:gd name="connsiteY65" fmla="*/ 1038672 h 6876000"/>
              <a:gd name="connsiteX66" fmla="*/ 2635893 w 5545537"/>
              <a:gd name="connsiteY66" fmla="*/ 1044116 h 6876000"/>
              <a:gd name="connsiteX67" fmla="*/ 2113835 w 5545537"/>
              <a:gd name="connsiteY67" fmla="*/ 522058 h 6876000"/>
              <a:gd name="connsiteX68" fmla="*/ 2635893 w 5545537"/>
              <a:gd name="connsiteY68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1609779 w 5545537"/>
              <a:gd name="connsiteY17" fmla="*/ 6858537 h 6876000"/>
              <a:gd name="connsiteX18" fmla="*/ 1069719 w 5545537"/>
              <a:gd name="connsiteY18" fmla="*/ 6858537 h 6876000"/>
              <a:gd name="connsiteX19" fmla="*/ 1069719 w 5545537"/>
              <a:gd name="connsiteY19" fmla="*/ 6318334 h 6876000"/>
              <a:gd name="connsiteX20" fmla="*/ 1069720 w 5545537"/>
              <a:gd name="connsiteY20" fmla="*/ 6318321 h 6876000"/>
              <a:gd name="connsiteX21" fmla="*/ 1069719 w 5545537"/>
              <a:gd name="connsiteY21" fmla="*/ 6318310 h 6876000"/>
              <a:gd name="connsiteX22" fmla="*/ 1069719 w 5545537"/>
              <a:gd name="connsiteY22" fmla="*/ 6237825 h 6876000"/>
              <a:gd name="connsiteX23" fmla="*/ 1062618 w 5545537"/>
              <a:gd name="connsiteY23" fmla="*/ 6237825 h 6876000"/>
              <a:gd name="connsiteX24" fmla="*/ 1061010 w 5545537"/>
              <a:gd name="connsiteY24" fmla="*/ 6219603 h 6876000"/>
              <a:gd name="connsiteX25" fmla="*/ 624433 w 5545537"/>
              <a:gd name="connsiteY25" fmla="*/ 5771972 h 6876000"/>
              <a:gd name="connsiteX26" fmla="*/ 529659 w 5545537"/>
              <a:gd name="connsiteY26" fmla="*/ 5762418 h 6876000"/>
              <a:gd name="connsiteX27" fmla="*/ 529659 w 5545537"/>
              <a:gd name="connsiteY27" fmla="*/ 5760642 h 6876000"/>
              <a:gd name="connsiteX28" fmla="*/ 512040 w 5545537"/>
              <a:gd name="connsiteY28" fmla="*/ 5760642 h 6876000"/>
              <a:gd name="connsiteX29" fmla="*/ 512040 w 5545537"/>
              <a:gd name="connsiteY29" fmla="*/ 5743975 h 6876000"/>
              <a:gd name="connsiteX30" fmla="*/ 426816 w 5545537"/>
              <a:gd name="connsiteY30" fmla="*/ 5735384 h 6876000"/>
              <a:gd name="connsiteX31" fmla="*/ 9971 w 5545537"/>
              <a:gd name="connsiteY31" fmla="*/ 5223932 h 6876000"/>
              <a:gd name="connsiteX32" fmla="*/ 426816 w 5545537"/>
              <a:gd name="connsiteY32" fmla="*/ 4712481 h 6876000"/>
              <a:gd name="connsiteX33" fmla="*/ 512040 w 5545537"/>
              <a:gd name="connsiteY33" fmla="*/ 4703889 h 6876000"/>
              <a:gd name="connsiteX34" fmla="*/ 512040 w 5545537"/>
              <a:gd name="connsiteY34" fmla="*/ 4703511 h 6876000"/>
              <a:gd name="connsiteX35" fmla="*/ 423086 w 5545537"/>
              <a:gd name="connsiteY35" fmla="*/ 4694544 h 6876000"/>
              <a:gd name="connsiteX36" fmla="*/ 0 w 5545537"/>
              <a:gd name="connsiteY36" fmla="*/ 4175435 h 6876000"/>
              <a:gd name="connsiteX37" fmla="*/ 529874 w 5545537"/>
              <a:gd name="connsiteY37" fmla="*/ 3645561 h 6876000"/>
              <a:gd name="connsiteX38" fmla="*/ 1048983 w 5545537"/>
              <a:gd name="connsiteY38" fmla="*/ 4068647 h 6876000"/>
              <a:gd name="connsiteX39" fmla="*/ 1057146 w 5545537"/>
              <a:gd name="connsiteY39" fmla="*/ 4149617 h 6876000"/>
              <a:gd name="connsiteX40" fmla="*/ 1066307 w 5545537"/>
              <a:gd name="connsiteY40" fmla="*/ 4347509 h 6876000"/>
              <a:gd name="connsiteX41" fmla="*/ 1069719 w 5545537"/>
              <a:gd name="connsiteY41" fmla="*/ 4620012 h 6876000"/>
              <a:gd name="connsiteX42" fmla="*/ 1095113 w 5545537"/>
              <a:gd name="connsiteY42" fmla="*/ 4538207 h 6876000"/>
              <a:gd name="connsiteX43" fmla="*/ 1576145 w 5545537"/>
              <a:gd name="connsiteY43" fmla="*/ 4219357 h 6876000"/>
              <a:gd name="connsiteX44" fmla="*/ 1609779 w 5545537"/>
              <a:gd name="connsiteY44" fmla="*/ 4222748 h 6876000"/>
              <a:gd name="connsiteX45" fmla="*/ 1609779 w 5545537"/>
              <a:gd name="connsiteY45" fmla="*/ 4205666 h 6876000"/>
              <a:gd name="connsiteX46" fmla="*/ 1577115 w 5545537"/>
              <a:gd name="connsiteY46" fmla="*/ 4208959 h 6876000"/>
              <a:gd name="connsiteX47" fmla="*/ 1055057 w 5545537"/>
              <a:gd name="connsiteY47" fmla="*/ 3686901 h 6876000"/>
              <a:gd name="connsiteX48" fmla="*/ 1577115 w 5545537"/>
              <a:gd name="connsiteY48" fmla="*/ 3164843 h 6876000"/>
              <a:gd name="connsiteX49" fmla="*/ 2088567 w 5545537"/>
              <a:gd name="connsiteY49" fmla="*/ 3581688 h 6876000"/>
              <a:gd name="connsiteX50" fmla="*/ 2098635 w 5545537"/>
              <a:gd name="connsiteY50" fmla="*/ 3681565 h 6876000"/>
              <a:gd name="connsiteX51" fmla="*/ 2113837 w 5545537"/>
              <a:gd name="connsiteY51" fmla="*/ 3681565 h 6876000"/>
              <a:gd name="connsiteX52" fmla="*/ 2113837 w 5545537"/>
              <a:gd name="connsiteY52" fmla="*/ 2637449 h 6876000"/>
              <a:gd name="connsiteX53" fmla="*/ 2114775 w 5545537"/>
              <a:gd name="connsiteY53" fmla="*/ 2637449 h 6876000"/>
              <a:gd name="connsiteX54" fmla="*/ 2113835 w 5545537"/>
              <a:gd name="connsiteY54" fmla="*/ 2628122 h 6876000"/>
              <a:gd name="connsiteX55" fmla="*/ 2635893 w 5545537"/>
              <a:gd name="connsiteY55" fmla="*/ 2106064 h 6876000"/>
              <a:gd name="connsiteX56" fmla="*/ 2649648 w 5545537"/>
              <a:gd name="connsiteY56" fmla="*/ 2107451 h 6876000"/>
              <a:gd name="connsiteX57" fmla="*/ 2649648 w 5545537"/>
              <a:gd name="connsiteY57" fmla="*/ 2090015 h 6876000"/>
              <a:gd name="connsiteX58" fmla="*/ 2635894 w 5545537"/>
              <a:gd name="connsiteY58" fmla="*/ 2091401 h 6876000"/>
              <a:gd name="connsiteX59" fmla="*/ 2113836 w 5545537"/>
              <a:gd name="connsiteY59" fmla="*/ 1569343 h 6876000"/>
              <a:gd name="connsiteX60" fmla="*/ 2635894 w 5545537"/>
              <a:gd name="connsiteY60" fmla="*/ 1047285 h 6876000"/>
              <a:gd name="connsiteX61" fmla="*/ 2649648 w 5545537"/>
              <a:gd name="connsiteY61" fmla="*/ 1048672 h 6876000"/>
              <a:gd name="connsiteX62" fmla="*/ 2649648 w 5545537"/>
              <a:gd name="connsiteY62" fmla="*/ 1043268 h 6876000"/>
              <a:gd name="connsiteX63" fmla="*/ 2689899 w 5545537"/>
              <a:gd name="connsiteY63" fmla="*/ 1039210 h 6876000"/>
              <a:gd name="connsiteX64" fmla="*/ 2689899 w 5545537"/>
              <a:gd name="connsiteY64" fmla="*/ 1038672 h 6876000"/>
              <a:gd name="connsiteX65" fmla="*/ 2635893 w 5545537"/>
              <a:gd name="connsiteY65" fmla="*/ 1044116 h 6876000"/>
              <a:gd name="connsiteX66" fmla="*/ 2113835 w 5545537"/>
              <a:gd name="connsiteY66" fmla="*/ 522058 h 6876000"/>
              <a:gd name="connsiteX67" fmla="*/ 2635893 w 5545537"/>
              <a:gd name="connsiteY67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2618 w 5545537"/>
              <a:gd name="connsiteY22" fmla="*/ 6237825 h 6876000"/>
              <a:gd name="connsiteX23" fmla="*/ 1061010 w 5545537"/>
              <a:gd name="connsiteY23" fmla="*/ 6219603 h 6876000"/>
              <a:gd name="connsiteX24" fmla="*/ 624433 w 5545537"/>
              <a:gd name="connsiteY24" fmla="*/ 5771972 h 6876000"/>
              <a:gd name="connsiteX25" fmla="*/ 529659 w 5545537"/>
              <a:gd name="connsiteY25" fmla="*/ 5762418 h 6876000"/>
              <a:gd name="connsiteX26" fmla="*/ 529659 w 5545537"/>
              <a:gd name="connsiteY26" fmla="*/ 5760642 h 6876000"/>
              <a:gd name="connsiteX27" fmla="*/ 512040 w 5545537"/>
              <a:gd name="connsiteY27" fmla="*/ 5760642 h 6876000"/>
              <a:gd name="connsiteX28" fmla="*/ 512040 w 5545537"/>
              <a:gd name="connsiteY28" fmla="*/ 5743975 h 6876000"/>
              <a:gd name="connsiteX29" fmla="*/ 426816 w 5545537"/>
              <a:gd name="connsiteY29" fmla="*/ 5735384 h 6876000"/>
              <a:gd name="connsiteX30" fmla="*/ 9971 w 5545537"/>
              <a:gd name="connsiteY30" fmla="*/ 5223932 h 6876000"/>
              <a:gd name="connsiteX31" fmla="*/ 426816 w 5545537"/>
              <a:gd name="connsiteY31" fmla="*/ 4712481 h 6876000"/>
              <a:gd name="connsiteX32" fmla="*/ 512040 w 5545537"/>
              <a:gd name="connsiteY32" fmla="*/ 4703889 h 6876000"/>
              <a:gd name="connsiteX33" fmla="*/ 512040 w 5545537"/>
              <a:gd name="connsiteY33" fmla="*/ 4703511 h 6876000"/>
              <a:gd name="connsiteX34" fmla="*/ 423086 w 5545537"/>
              <a:gd name="connsiteY34" fmla="*/ 4694544 h 6876000"/>
              <a:gd name="connsiteX35" fmla="*/ 0 w 5545537"/>
              <a:gd name="connsiteY35" fmla="*/ 4175435 h 6876000"/>
              <a:gd name="connsiteX36" fmla="*/ 529874 w 5545537"/>
              <a:gd name="connsiteY36" fmla="*/ 3645561 h 6876000"/>
              <a:gd name="connsiteX37" fmla="*/ 1048983 w 5545537"/>
              <a:gd name="connsiteY37" fmla="*/ 4068647 h 6876000"/>
              <a:gd name="connsiteX38" fmla="*/ 1057146 w 5545537"/>
              <a:gd name="connsiteY38" fmla="*/ 4149617 h 6876000"/>
              <a:gd name="connsiteX39" fmla="*/ 1066307 w 5545537"/>
              <a:gd name="connsiteY39" fmla="*/ 4347509 h 6876000"/>
              <a:gd name="connsiteX40" fmla="*/ 1069719 w 5545537"/>
              <a:gd name="connsiteY40" fmla="*/ 4620012 h 6876000"/>
              <a:gd name="connsiteX41" fmla="*/ 1095113 w 5545537"/>
              <a:gd name="connsiteY41" fmla="*/ 4538207 h 6876000"/>
              <a:gd name="connsiteX42" fmla="*/ 1576145 w 5545537"/>
              <a:gd name="connsiteY42" fmla="*/ 4219357 h 6876000"/>
              <a:gd name="connsiteX43" fmla="*/ 1609779 w 5545537"/>
              <a:gd name="connsiteY43" fmla="*/ 4222748 h 6876000"/>
              <a:gd name="connsiteX44" fmla="*/ 1609779 w 5545537"/>
              <a:gd name="connsiteY44" fmla="*/ 4205666 h 6876000"/>
              <a:gd name="connsiteX45" fmla="*/ 1577115 w 5545537"/>
              <a:gd name="connsiteY45" fmla="*/ 4208959 h 6876000"/>
              <a:gd name="connsiteX46" fmla="*/ 1055057 w 5545537"/>
              <a:gd name="connsiteY46" fmla="*/ 3686901 h 6876000"/>
              <a:gd name="connsiteX47" fmla="*/ 1577115 w 5545537"/>
              <a:gd name="connsiteY47" fmla="*/ 3164843 h 6876000"/>
              <a:gd name="connsiteX48" fmla="*/ 2088567 w 5545537"/>
              <a:gd name="connsiteY48" fmla="*/ 3581688 h 6876000"/>
              <a:gd name="connsiteX49" fmla="*/ 2098635 w 5545537"/>
              <a:gd name="connsiteY49" fmla="*/ 3681565 h 6876000"/>
              <a:gd name="connsiteX50" fmla="*/ 2113837 w 5545537"/>
              <a:gd name="connsiteY50" fmla="*/ 3681565 h 6876000"/>
              <a:gd name="connsiteX51" fmla="*/ 2113837 w 5545537"/>
              <a:gd name="connsiteY51" fmla="*/ 2637449 h 6876000"/>
              <a:gd name="connsiteX52" fmla="*/ 2114775 w 5545537"/>
              <a:gd name="connsiteY52" fmla="*/ 2637449 h 6876000"/>
              <a:gd name="connsiteX53" fmla="*/ 2113835 w 5545537"/>
              <a:gd name="connsiteY53" fmla="*/ 2628122 h 6876000"/>
              <a:gd name="connsiteX54" fmla="*/ 2635893 w 5545537"/>
              <a:gd name="connsiteY54" fmla="*/ 2106064 h 6876000"/>
              <a:gd name="connsiteX55" fmla="*/ 2649648 w 5545537"/>
              <a:gd name="connsiteY55" fmla="*/ 2107451 h 6876000"/>
              <a:gd name="connsiteX56" fmla="*/ 2649648 w 5545537"/>
              <a:gd name="connsiteY56" fmla="*/ 2090015 h 6876000"/>
              <a:gd name="connsiteX57" fmla="*/ 2635894 w 5545537"/>
              <a:gd name="connsiteY57" fmla="*/ 2091401 h 6876000"/>
              <a:gd name="connsiteX58" fmla="*/ 2113836 w 5545537"/>
              <a:gd name="connsiteY58" fmla="*/ 1569343 h 6876000"/>
              <a:gd name="connsiteX59" fmla="*/ 2635894 w 5545537"/>
              <a:gd name="connsiteY59" fmla="*/ 1047285 h 6876000"/>
              <a:gd name="connsiteX60" fmla="*/ 2649648 w 5545537"/>
              <a:gd name="connsiteY60" fmla="*/ 1048672 h 6876000"/>
              <a:gd name="connsiteX61" fmla="*/ 2649648 w 5545537"/>
              <a:gd name="connsiteY61" fmla="*/ 1043268 h 6876000"/>
              <a:gd name="connsiteX62" fmla="*/ 2689899 w 5545537"/>
              <a:gd name="connsiteY62" fmla="*/ 1039210 h 6876000"/>
              <a:gd name="connsiteX63" fmla="*/ 2689899 w 5545537"/>
              <a:gd name="connsiteY63" fmla="*/ 1038672 h 6876000"/>
              <a:gd name="connsiteX64" fmla="*/ 2635893 w 5545537"/>
              <a:gd name="connsiteY64" fmla="*/ 1044116 h 6876000"/>
              <a:gd name="connsiteX65" fmla="*/ 2113835 w 5545537"/>
              <a:gd name="connsiteY65" fmla="*/ 522058 h 6876000"/>
              <a:gd name="connsiteX66" fmla="*/ 2635893 w 5545537"/>
              <a:gd name="connsiteY6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1010 w 5545537"/>
              <a:gd name="connsiteY22" fmla="*/ 6219603 h 6876000"/>
              <a:gd name="connsiteX23" fmla="*/ 624433 w 5545537"/>
              <a:gd name="connsiteY23" fmla="*/ 5771972 h 6876000"/>
              <a:gd name="connsiteX24" fmla="*/ 529659 w 5545537"/>
              <a:gd name="connsiteY24" fmla="*/ 5762418 h 6876000"/>
              <a:gd name="connsiteX25" fmla="*/ 529659 w 5545537"/>
              <a:gd name="connsiteY25" fmla="*/ 5760642 h 6876000"/>
              <a:gd name="connsiteX26" fmla="*/ 512040 w 5545537"/>
              <a:gd name="connsiteY26" fmla="*/ 5760642 h 6876000"/>
              <a:gd name="connsiteX27" fmla="*/ 512040 w 5545537"/>
              <a:gd name="connsiteY27" fmla="*/ 5743975 h 6876000"/>
              <a:gd name="connsiteX28" fmla="*/ 426816 w 5545537"/>
              <a:gd name="connsiteY28" fmla="*/ 5735384 h 6876000"/>
              <a:gd name="connsiteX29" fmla="*/ 9971 w 5545537"/>
              <a:gd name="connsiteY29" fmla="*/ 5223932 h 6876000"/>
              <a:gd name="connsiteX30" fmla="*/ 426816 w 5545537"/>
              <a:gd name="connsiteY30" fmla="*/ 4712481 h 6876000"/>
              <a:gd name="connsiteX31" fmla="*/ 512040 w 5545537"/>
              <a:gd name="connsiteY31" fmla="*/ 4703889 h 6876000"/>
              <a:gd name="connsiteX32" fmla="*/ 512040 w 5545537"/>
              <a:gd name="connsiteY32" fmla="*/ 4703511 h 6876000"/>
              <a:gd name="connsiteX33" fmla="*/ 423086 w 5545537"/>
              <a:gd name="connsiteY33" fmla="*/ 4694544 h 6876000"/>
              <a:gd name="connsiteX34" fmla="*/ 0 w 5545537"/>
              <a:gd name="connsiteY34" fmla="*/ 4175435 h 6876000"/>
              <a:gd name="connsiteX35" fmla="*/ 529874 w 5545537"/>
              <a:gd name="connsiteY35" fmla="*/ 3645561 h 6876000"/>
              <a:gd name="connsiteX36" fmla="*/ 1048983 w 5545537"/>
              <a:gd name="connsiteY36" fmla="*/ 4068647 h 6876000"/>
              <a:gd name="connsiteX37" fmla="*/ 1057146 w 5545537"/>
              <a:gd name="connsiteY37" fmla="*/ 4149617 h 6876000"/>
              <a:gd name="connsiteX38" fmla="*/ 1066307 w 5545537"/>
              <a:gd name="connsiteY38" fmla="*/ 4347509 h 6876000"/>
              <a:gd name="connsiteX39" fmla="*/ 1069719 w 5545537"/>
              <a:gd name="connsiteY39" fmla="*/ 4620012 h 6876000"/>
              <a:gd name="connsiteX40" fmla="*/ 1095113 w 5545537"/>
              <a:gd name="connsiteY40" fmla="*/ 4538207 h 6876000"/>
              <a:gd name="connsiteX41" fmla="*/ 1576145 w 5545537"/>
              <a:gd name="connsiteY41" fmla="*/ 4219357 h 6876000"/>
              <a:gd name="connsiteX42" fmla="*/ 1609779 w 5545537"/>
              <a:gd name="connsiteY42" fmla="*/ 4222748 h 6876000"/>
              <a:gd name="connsiteX43" fmla="*/ 1609779 w 5545537"/>
              <a:gd name="connsiteY43" fmla="*/ 4205666 h 6876000"/>
              <a:gd name="connsiteX44" fmla="*/ 1577115 w 5545537"/>
              <a:gd name="connsiteY44" fmla="*/ 4208959 h 6876000"/>
              <a:gd name="connsiteX45" fmla="*/ 1055057 w 5545537"/>
              <a:gd name="connsiteY45" fmla="*/ 3686901 h 6876000"/>
              <a:gd name="connsiteX46" fmla="*/ 1577115 w 5545537"/>
              <a:gd name="connsiteY46" fmla="*/ 3164843 h 6876000"/>
              <a:gd name="connsiteX47" fmla="*/ 2088567 w 5545537"/>
              <a:gd name="connsiteY47" fmla="*/ 3581688 h 6876000"/>
              <a:gd name="connsiteX48" fmla="*/ 2098635 w 5545537"/>
              <a:gd name="connsiteY48" fmla="*/ 3681565 h 6876000"/>
              <a:gd name="connsiteX49" fmla="*/ 2113837 w 5545537"/>
              <a:gd name="connsiteY49" fmla="*/ 3681565 h 6876000"/>
              <a:gd name="connsiteX50" fmla="*/ 2113837 w 5545537"/>
              <a:gd name="connsiteY50" fmla="*/ 2637449 h 6876000"/>
              <a:gd name="connsiteX51" fmla="*/ 2114775 w 5545537"/>
              <a:gd name="connsiteY51" fmla="*/ 2637449 h 6876000"/>
              <a:gd name="connsiteX52" fmla="*/ 2113835 w 5545537"/>
              <a:gd name="connsiteY52" fmla="*/ 2628122 h 6876000"/>
              <a:gd name="connsiteX53" fmla="*/ 2635893 w 5545537"/>
              <a:gd name="connsiteY53" fmla="*/ 2106064 h 6876000"/>
              <a:gd name="connsiteX54" fmla="*/ 2649648 w 5545537"/>
              <a:gd name="connsiteY54" fmla="*/ 2107451 h 6876000"/>
              <a:gd name="connsiteX55" fmla="*/ 2649648 w 5545537"/>
              <a:gd name="connsiteY55" fmla="*/ 2090015 h 6876000"/>
              <a:gd name="connsiteX56" fmla="*/ 2635894 w 5545537"/>
              <a:gd name="connsiteY56" fmla="*/ 2091401 h 6876000"/>
              <a:gd name="connsiteX57" fmla="*/ 2113836 w 5545537"/>
              <a:gd name="connsiteY57" fmla="*/ 1569343 h 6876000"/>
              <a:gd name="connsiteX58" fmla="*/ 2635894 w 5545537"/>
              <a:gd name="connsiteY58" fmla="*/ 1047285 h 6876000"/>
              <a:gd name="connsiteX59" fmla="*/ 2649648 w 5545537"/>
              <a:gd name="connsiteY59" fmla="*/ 1048672 h 6876000"/>
              <a:gd name="connsiteX60" fmla="*/ 2649648 w 5545537"/>
              <a:gd name="connsiteY60" fmla="*/ 1043268 h 6876000"/>
              <a:gd name="connsiteX61" fmla="*/ 2689899 w 5545537"/>
              <a:gd name="connsiteY61" fmla="*/ 1039210 h 6876000"/>
              <a:gd name="connsiteX62" fmla="*/ 2689899 w 5545537"/>
              <a:gd name="connsiteY62" fmla="*/ 1038672 h 6876000"/>
              <a:gd name="connsiteX63" fmla="*/ 2635893 w 5545537"/>
              <a:gd name="connsiteY63" fmla="*/ 1044116 h 6876000"/>
              <a:gd name="connsiteX64" fmla="*/ 2113835 w 5545537"/>
              <a:gd name="connsiteY64" fmla="*/ 522058 h 6876000"/>
              <a:gd name="connsiteX65" fmla="*/ 2635893 w 5545537"/>
              <a:gd name="connsiteY65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1010 w 5545537"/>
              <a:gd name="connsiteY22" fmla="*/ 6219603 h 6876000"/>
              <a:gd name="connsiteX23" fmla="*/ 624433 w 5545537"/>
              <a:gd name="connsiteY23" fmla="*/ 5771972 h 6876000"/>
              <a:gd name="connsiteX24" fmla="*/ 529659 w 5545537"/>
              <a:gd name="connsiteY24" fmla="*/ 5762418 h 6876000"/>
              <a:gd name="connsiteX25" fmla="*/ 529659 w 5545537"/>
              <a:gd name="connsiteY25" fmla="*/ 5760642 h 6876000"/>
              <a:gd name="connsiteX26" fmla="*/ 512040 w 5545537"/>
              <a:gd name="connsiteY26" fmla="*/ 5760642 h 6876000"/>
              <a:gd name="connsiteX27" fmla="*/ 512040 w 5545537"/>
              <a:gd name="connsiteY27" fmla="*/ 5743975 h 6876000"/>
              <a:gd name="connsiteX28" fmla="*/ 426816 w 5545537"/>
              <a:gd name="connsiteY28" fmla="*/ 5735384 h 6876000"/>
              <a:gd name="connsiteX29" fmla="*/ 9971 w 5545537"/>
              <a:gd name="connsiteY29" fmla="*/ 5223932 h 6876000"/>
              <a:gd name="connsiteX30" fmla="*/ 426816 w 5545537"/>
              <a:gd name="connsiteY30" fmla="*/ 4712481 h 6876000"/>
              <a:gd name="connsiteX31" fmla="*/ 512040 w 5545537"/>
              <a:gd name="connsiteY31" fmla="*/ 4703889 h 6876000"/>
              <a:gd name="connsiteX32" fmla="*/ 512040 w 5545537"/>
              <a:gd name="connsiteY32" fmla="*/ 4703511 h 6876000"/>
              <a:gd name="connsiteX33" fmla="*/ 423086 w 5545537"/>
              <a:gd name="connsiteY33" fmla="*/ 4694544 h 6876000"/>
              <a:gd name="connsiteX34" fmla="*/ 0 w 5545537"/>
              <a:gd name="connsiteY34" fmla="*/ 4175435 h 6876000"/>
              <a:gd name="connsiteX35" fmla="*/ 529874 w 5545537"/>
              <a:gd name="connsiteY35" fmla="*/ 3645561 h 6876000"/>
              <a:gd name="connsiteX36" fmla="*/ 1048983 w 5545537"/>
              <a:gd name="connsiteY36" fmla="*/ 4068647 h 6876000"/>
              <a:gd name="connsiteX37" fmla="*/ 1057146 w 5545537"/>
              <a:gd name="connsiteY37" fmla="*/ 4149617 h 6876000"/>
              <a:gd name="connsiteX38" fmla="*/ 1066307 w 5545537"/>
              <a:gd name="connsiteY38" fmla="*/ 4347509 h 6876000"/>
              <a:gd name="connsiteX39" fmla="*/ 1069719 w 5545537"/>
              <a:gd name="connsiteY39" fmla="*/ 4620012 h 6876000"/>
              <a:gd name="connsiteX40" fmla="*/ 1095113 w 5545537"/>
              <a:gd name="connsiteY40" fmla="*/ 4538207 h 6876000"/>
              <a:gd name="connsiteX41" fmla="*/ 1576145 w 5545537"/>
              <a:gd name="connsiteY41" fmla="*/ 4219357 h 6876000"/>
              <a:gd name="connsiteX42" fmla="*/ 1609779 w 5545537"/>
              <a:gd name="connsiteY42" fmla="*/ 4222748 h 6876000"/>
              <a:gd name="connsiteX43" fmla="*/ 1609779 w 5545537"/>
              <a:gd name="connsiteY43" fmla="*/ 4205666 h 6876000"/>
              <a:gd name="connsiteX44" fmla="*/ 1577115 w 5545537"/>
              <a:gd name="connsiteY44" fmla="*/ 4208959 h 6876000"/>
              <a:gd name="connsiteX45" fmla="*/ 1055057 w 5545537"/>
              <a:gd name="connsiteY45" fmla="*/ 3686901 h 6876000"/>
              <a:gd name="connsiteX46" fmla="*/ 1577115 w 5545537"/>
              <a:gd name="connsiteY46" fmla="*/ 3164843 h 6876000"/>
              <a:gd name="connsiteX47" fmla="*/ 2088567 w 5545537"/>
              <a:gd name="connsiteY47" fmla="*/ 3581688 h 6876000"/>
              <a:gd name="connsiteX48" fmla="*/ 2098635 w 5545537"/>
              <a:gd name="connsiteY48" fmla="*/ 3681565 h 6876000"/>
              <a:gd name="connsiteX49" fmla="*/ 2113837 w 5545537"/>
              <a:gd name="connsiteY49" fmla="*/ 3681565 h 6876000"/>
              <a:gd name="connsiteX50" fmla="*/ 2113837 w 5545537"/>
              <a:gd name="connsiteY50" fmla="*/ 2637449 h 6876000"/>
              <a:gd name="connsiteX51" fmla="*/ 2114775 w 5545537"/>
              <a:gd name="connsiteY51" fmla="*/ 2637449 h 6876000"/>
              <a:gd name="connsiteX52" fmla="*/ 2113835 w 5545537"/>
              <a:gd name="connsiteY52" fmla="*/ 2628122 h 6876000"/>
              <a:gd name="connsiteX53" fmla="*/ 2635893 w 5545537"/>
              <a:gd name="connsiteY53" fmla="*/ 2106064 h 6876000"/>
              <a:gd name="connsiteX54" fmla="*/ 2649648 w 5545537"/>
              <a:gd name="connsiteY54" fmla="*/ 2107451 h 6876000"/>
              <a:gd name="connsiteX55" fmla="*/ 2649648 w 5545537"/>
              <a:gd name="connsiteY55" fmla="*/ 2090015 h 6876000"/>
              <a:gd name="connsiteX56" fmla="*/ 2635894 w 5545537"/>
              <a:gd name="connsiteY56" fmla="*/ 2091401 h 6876000"/>
              <a:gd name="connsiteX57" fmla="*/ 2113836 w 5545537"/>
              <a:gd name="connsiteY57" fmla="*/ 1569343 h 6876000"/>
              <a:gd name="connsiteX58" fmla="*/ 2635894 w 5545537"/>
              <a:gd name="connsiteY58" fmla="*/ 1047285 h 6876000"/>
              <a:gd name="connsiteX59" fmla="*/ 2649648 w 5545537"/>
              <a:gd name="connsiteY59" fmla="*/ 1048672 h 6876000"/>
              <a:gd name="connsiteX60" fmla="*/ 2649648 w 5545537"/>
              <a:gd name="connsiteY60" fmla="*/ 1043268 h 6876000"/>
              <a:gd name="connsiteX61" fmla="*/ 2689899 w 5545537"/>
              <a:gd name="connsiteY61" fmla="*/ 1039210 h 6876000"/>
              <a:gd name="connsiteX62" fmla="*/ 2689899 w 5545537"/>
              <a:gd name="connsiteY62" fmla="*/ 1038672 h 6876000"/>
              <a:gd name="connsiteX63" fmla="*/ 2635893 w 5545537"/>
              <a:gd name="connsiteY63" fmla="*/ 1044116 h 6876000"/>
              <a:gd name="connsiteX64" fmla="*/ 2113835 w 5545537"/>
              <a:gd name="connsiteY64" fmla="*/ 522058 h 6876000"/>
              <a:gd name="connsiteX65" fmla="*/ 2635893 w 5545537"/>
              <a:gd name="connsiteY65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29659 w 5545537"/>
              <a:gd name="connsiteY24" fmla="*/ 5760642 h 6876000"/>
              <a:gd name="connsiteX25" fmla="*/ 512040 w 5545537"/>
              <a:gd name="connsiteY25" fmla="*/ 5760642 h 6876000"/>
              <a:gd name="connsiteX26" fmla="*/ 512040 w 5545537"/>
              <a:gd name="connsiteY26" fmla="*/ 5743975 h 6876000"/>
              <a:gd name="connsiteX27" fmla="*/ 426816 w 5545537"/>
              <a:gd name="connsiteY27" fmla="*/ 5735384 h 6876000"/>
              <a:gd name="connsiteX28" fmla="*/ 9971 w 5545537"/>
              <a:gd name="connsiteY28" fmla="*/ 5223932 h 6876000"/>
              <a:gd name="connsiteX29" fmla="*/ 426816 w 5545537"/>
              <a:gd name="connsiteY29" fmla="*/ 4712481 h 6876000"/>
              <a:gd name="connsiteX30" fmla="*/ 512040 w 5545537"/>
              <a:gd name="connsiteY30" fmla="*/ 4703889 h 6876000"/>
              <a:gd name="connsiteX31" fmla="*/ 512040 w 5545537"/>
              <a:gd name="connsiteY31" fmla="*/ 4703511 h 6876000"/>
              <a:gd name="connsiteX32" fmla="*/ 423086 w 5545537"/>
              <a:gd name="connsiteY32" fmla="*/ 4694544 h 6876000"/>
              <a:gd name="connsiteX33" fmla="*/ 0 w 5545537"/>
              <a:gd name="connsiteY33" fmla="*/ 4175435 h 6876000"/>
              <a:gd name="connsiteX34" fmla="*/ 529874 w 5545537"/>
              <a:gd name="connsiteY34" fmla="*/ 3645561 h 6876000"/>
              <a:gd name="connsiteX35" fmla="*/ 1048983 w 5545537"/>
              <a:gd name="connsiteY35" fmla="*/ 4068647 h 6876000"/>
              <a:gd name="connsiteX36" fmla="*/ 1057146 w 5545537"/>
              <a:gd name="connsiteY36" fmla="*/ 4149617 h 6876000"/>
              <a:gd name="connsiteX37" fmla="*/ 1066307 w 5545537"/>
              <a:gd name="connsiteY37" fmla="*/ 4347509 h 6876000"/>
              <a:gd name="connsiteX38" fmla="*/ 1069719 w 5545537"/>
              <a:gd name="connsiteY38" fmla="*/ 4620012 h 6876000"/>
              <a:gd name="connsiteX39" fmla="*/ 1095113 w 5545537"/>
              <a:gd name="connsiteY39" fmla="*/ 4538207 h 6876000"/>
              <a:gd name="connsiteX40" fmla="*/ 1576145 w 5545537"/>
              <a:gd name="connsiteY40" fmla="*/ 4219357 h 6876000"/>
              <a:gd name="connsiteX41" fmla="*/ 1609779 w 5545537"/>
              <a:gd name="connsiteY41" fmla="*/ 4222748 h 6876000"/>
              <a:gd name="connsiteX42" fmla="*/ 1609779 w 5545537"/>
              <a:gd name="connsiteY42" fmla="*/ 4205666 h 6876000"/>
              <a:gd name="connsiteX43" fmla="*/ 1577115 w 5545537"/>
              <a:gd name="connsiteY43" fmla="*/ 4208959 h 6876000"/>
              <a:gd name="connsiteX44" fmla="*/ 1055057 w 5545537"/>
              <a:gd name="connsiteY44" fmla="*/ 3686901 h 6876000"/>
              <a:gd name="connsiteX45" fmla="*/ 1577115 w 5545537"/>
              <a:gd name="connsiteY45" fmla="*/ 3164843 h 6876000"/>
              <a:gd name="connsiteX46" fmla="*/ 2088567 w 5545537"/>
              <a:gd name="connsiteY46" fmla="*/ 3581688 h 6876000"/>
              <a:gd name="connsiteX47" fmla="*/ 2098635 w 5545537"/>
              <a:gd name="connsiteY47" fmla="*/ 3681565 h 6876000"/>
              <a:gd name="connsiteX48" fmla="*/ 2113837 w 5545537"/>
              <a:gd name="connsiteY48" fmla="*/ 3681565 h 6876000"/>
              <a:gd name="connsiteX49" fmla="*/ 2113837 w 5545537"/>
              <a:gd name="connsiteY49" fmla="*/ 2637449 h 6876000"/>
              <a:gd name="connsiteX50" fmla="*/ 2114775 w 5545537"/>
              <a:gd name="connsiteY50" fmla="*/ 2637449 h 6876000"/>
              <a:gd name="connsiteX51" fmla="*/ 2113835 w 5545537"/>
              <a:gd name="connsiteY51" fmla="*/ 2628122 h 6876000"/>
              <a:gd name="connsiteX52" fmla="*/ 2635893 w 5545537"/>
              <a:gd name="connsiteY52" fmla="*/ 2106064 h 6876000"/>
              <a:gd name="connsiteX53" fmla="*/ 2649648 w 5545537"/>
              <a:gd name="connsiteY53" fmla="*/ 2107451 h 6876000"/>
              <a:gd name="connsiteX54" fmla="*/ 2649648 w 5545537"/>
              <a:gd name="connsiteY54" fmla="*/ 2090015 h 6876000"/>
              <a:gd name="connsiteX55" fmla="*/ 2635894 w 5545537"/>
              <a:gd name="connsiteY55" fmla="*/ 2091401 h 6876000"/>
              <a:gd name="connsiteX56" fmla="*/ 2113836 w 5545537"/>
              <a:gd name="connsiteY56" fmla="*/ 1569343 h 6876000"/>
              <a:gd name="connsiteX57" fmla="*/ 2635894 w 5545537"/>
              <a:gd name="connsiteY57" fmla="*/ 1047285 h 6876000"/>
              <a:gd name="connsiteX58" fmla="*/ 2649648 w 5545537"/>
              <a:gd name="connsiteY58" fmla="*/ 1048672 h 6876000"/>
              <a:gd name="connsiteX59" fmla="*/ 2649648 w 5545537"/>
              <a:gd name="connsiteY59" fmla="*/ 1043268 h 6876000"/>
              <a:gd name="connsiteX60" fmla="*/ 2689899 w 5545537"/>
              <a:gd name="connsiteY60" fmla="*/ 1039210 h 6876000"/>
              <a:gd name="connsiteX61" fmla="*/ 2689899 w 5545537"/>
              <a:gd name="connsiteY61" fmla="*/ 1038672 h 6876000"/>
              <a:gd name="connsiteX62" fmla="*/ 2635893 w 5545537"/>
              <a:gd name="connsiteY62" fmla="*/ 1044116 h 6876000"/>
              <a:gd name="connsiteX63" fmla="*/ 2113835 w 5545537"/>
              <a:gd name="connsiteY63" fmla="*/ 522058 h 6876000"/>
              <a:gd name="connsiteX64" fmla="*/ 2635893 w 5545537"/>
              <a:gd name="connsiteY64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29659 w 5545537"/>
              <a:gd name="connsiteY24" fmla="*/ 5760642 h 6876000"/>
              <a:gd name="connsiteX25" fmla="*/ 512040 w 5545537"/>
              <a:gd name="connsiteY25" fmla="*/ 5743975 h 6876000"/>
              <a:gd name="connsiteX26" fmla="*/ 426816 w 5545537"/>
              <a:gd name="connsiteY26" fmla="*/ 5735384 h 6876000"/>
              <a:gd name="connsiteX27" fmla="*/ 9971 w 5545537"/>
              <a:gd name="connsiteY27" fmla="*/ 5223932 h 6876000"/>
              <a:gd name="connsiteX28" fmla="*/ 426816 w 5545537"/>
              <a:gd name="connsiteY28" fmla="*/ 4712481 h 6876000"/>
              <a:gd name="connsiteX29" fmla="*/ 512040 w 5545537"/>
              <a:gd name="connsiteY29" fmla="*/ 4703889 h 6876000"/>
              <a:gd name="connsiteX30" fmla="*/ 512040 w 5545537"/>
              <a:gd name="connsiteY30" fmla="*/ 4703511 h 6876000"/>
              <a:gd name="connsiteX31" fmla="*/ 423086 w 5545537"/>
              <a:gd name="connsiteY31" fmla="*/ 4694544 h 6876000"/>
              <a:gd name="connsiteX32" fmla="*/ 0 w 5545537"/>
              <a:gd name="connsiteY32" fmla="*/ 4175435 h 6876000"/>
              <a:gd name="connsiteX33" fmla="*/ 529874 w 5545537"/>
              <a:gd name="connsiteY33" fmla="*/ 3645561 h 6876000"/>
              <a:gd name="connsiteX34" fmla="*/ 1048983 w 5545537"/>
              <a:gd name="connsiteY34" fmla="*/ 4068647 h 6876000"/>
              <a:gd name="connsiteX35" fmla="*/ 1057146 w 5545537"/>
              <a:gd name="connsiteY35" fmla="*/ 4149617 h 6876000"/>
              <a:gd name="connsiteX36" fmla="*/ 1066307 w 5545537"/>
              <a:gd name="connsiteY36" fmla="*/ 4347509 h 6876000"/>
              <a:gd name="connsiteX37" fmla="*/ 1069719 w 5545537"/>
              <a:gd name="connsiteY37" fmla="*/ 4620012 h 6876000"/>
              <a:gd name="connsiteX38" fmla="*/ 1095113 w 5545537"/>
              <a:gd name="connsiteY38" fmla="*/ 4538207 h 6876000"/>
              <a:gd name="connsiteX39" fmla="*/ 1576145 w 5545537"/>
              <a:gd name="connsiteY39" fmla="*/ 4219357 h 6876000"/>
              <a:gd name="connsiteX40" fmla="*/ 1609779 w 5545537"/>
              <a:gd name="connsiteY40" fmla="*/ 4222748 h 6876000"/>
              <a:gd name="connsiteX41" fmla="*/ 1609779 w 5545537"/>
              <a:gd name="connsiteY41" fmla="*/ 4205666 h 6876000"/>
              <a:gd name="connsiteX42" fmla="*/ 1577115 w 5545537"/>
              <a:gd name="connsiteY42" fmla="*/ 4208959 h 6876000"/>
              <a:gd name="connsiteX43" fmla="*/ 1055057 w 5545537"/>
              <a:gd name="connsiteY43" fmla="*/ 3686901 h 6876000"/>
              <a:gd name="connsiteX44" fmla="*/ 1577115 w 5545537"/>
              <a:gd name="connsiteY44" fmla="*/ 3164843 h 6876000"/>
              <a:gd name="connsiteX45" fmla="*/ 2088567 w 5545537"/>
              <a:gd name="connsiteY45" fmla="*/ 3581688 h 6876000"/>
              <a:gd name="connsiteX46" fmla="*/ 2098635 w 5545537"/>
              <a:gd name="connsiteY46" fmla="*/ 3681565 h 6876000"/>
              <a:gd name="connsiteX47" fmla="*/ 2113837 w 5545537"/>
              <a:gd name="connsiteY47" fmla="*/ 3681565 h 6876000"/>
              <a:gd name="connsiteX48" fmla="*/ 2113837 w 5545537"/>
              <a:gd name="connsiteY48" fmla="*/ 2637449 h 6876000"/>
              <a:gd name="connsiteX49" fmla="*/ 2114775 w 5545537"/>
              <a:gd name="connsiteY49" fmla="*/ 2637449 h 6876000"/>
              <a:gd name="connsiteX50" fmla="*/ 2113835 w 5545537"/>
              <a:gd name="connsiteY50" fmla="*/ 2628122 h 6876000"/>
              <a:gd name="connsiteX51" fmla="*/ 2635893 w 5545537"/>
              <a:gd name="connsiteY51" fmla="*/ 2106064 h 6876000"/>
              <a:gd name="connsiteX52" fmla="*/ 2649648 w 5545537"/>
              <a:gd name="connsiteY52" fmla="*/ 2107451 h 6876000"/>
              <a:gd name="connsiteX53" fmla="*/ 2649648 w 5545537"/>
              <a:gd name="connsiteY53" fmla="*/ 2090015 h 6876000"/>
              <a:gd name="connsiteX54" fmla="*/ 2635894 w 5545537"/>
              <a:gd name="connsiteY54" fmla="*/ 2091401 h 6876000"/>
              <a:gd name="connsiteX55" fmla="*/ 2113836 w 5545537"/>
              <a:gd name="connsiteY55" fmla="*/ 1569343 h 6876000"/>
              <a:gd name="connsiteX56" fmla="*/ 2635894 w 5545537"/>
              <a:gd name="connsiteY56" fmla="*/ 1047285 h 6876000"/>
              <a:gd name="connsiteX57" fmla="*/ 2649648 w 5545537"/>
              <a:gd name="connsiteY57" fmla="*/ 1048672 h 6876000"/>
              <a:gd name="connsiteX58" fmla="*/ 2649648 w 5545537"/>
              <a:gd name="connsiteY58" fmla="*/ 1043268 h 6876000"/>
              <a:gd name="connsiteX59" fmla="*/ 2689899 w 5545537"/>
              <a:gd name="connsiteY59" fmla="*/ 1039210 h 6876000"/>
              <a:gd name="connsiteX60" fmla="*/ 2689899 w 5545537"/>
              <a:gd name="connsiteY60" fmla="*/ 1038672 h 6876000"/>
              <a:gd name="connsiteX61" fmla="*/ 2635893 w 5545537"/>
              <a:gd name="connsiteY61" fmla="*/ 1044116 h 6876000"/>
              <a:gd name="connsiteX62" fmla="*/ 2113835 w 5545537"/>
              <a:gd name="connsiteY62" fmla="*/ 522058 h 6876000"/>
              <a:gd name="connsiteX63" fmla="*/ 2635893 w 5545537"/>
              <a:gd name="connsiteY63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12040 w 5545537"/>
              <a:gd name="connsiteY24" fmla="*/ 5743975 h 6876000"/>
              <a:gd name="connsiteX25" fmla="*/ 426816 w 5545537"/>
              <a:gd name="connsiteY25" fmla="*/ 5735384 h 6876000"/>
              <a:gd name="connsiteX26" fmla="*/ 9971 w 5545537"/>
              <a:gd name="connsiteY26" fmla="*/ 5223932 h 6876000"/>
              <a:gd name="connsiteX27" fmla="*/ 426816 w 5545537"/>
              <a:gd name="connsiteY27" fmla="*/ 4712481 h 6876000"/>
              <a:gd name="connsiteX28" fmla="*/ 512040 w 5545537"/>
              <a:gd name="connsiteY28" fmla="*/ 4703889 h 6876000"/>
              <a:gd name="connsiteX29" fmla="*/ 512040 w 5545537"/>
              <a:gd name="connsiteY29" fmla="*/ 4703511 h 6876000"/>
              <a:gd name="connsiteX30" fmla="*/ 423086 w 5545537"/>
              <a:gd name="connsiteY30" fmla="*/ 4694544 h 6876000"/>
              <a:gd name="connsiteX31" fmla="*/ 0 w 5545537"/>
              <a:gd name="connsiteY31" fmla="*/ 4175435 h 6876000"/>
              <a:gd name="connsiteX32" fmla="*/ 529874 w 5545537"/>
              <a:gd name="connsiteY32" fmla="*/ 3645561 h 6876000"/>
              <a:gd name="connsiteX33" fmla="*/ 1048983 w 5545537"/>
              <a:gd name="connsiteY33" fmla="*/ 4068647 h 6876000"/>
              <a:gd name="connsiteX34" fmla="*/ 1057146 w 5545537"/>
              <a:gd name="connsiteY34" fmla="*/ 4149617 h 6876000"/>
              <a:gd name="connsiteX35" fmla="*/ 1066307 w 5545537"/>
              <a:gd name="connsiteY35" fmla="*/ 4347509 h 6876000"/>
              <a:gd name="connsiteX36" fmla="*/ 1069719 w 5545537"/>
              <a:gd name="connsiteY36" fmla="*/ 4620012 h 6876000"/>
              <a:gd name="connsiteX37" fmla="*/ 1095113 w 5545537"/>
              <a:gd name="connsiteY37" fmla="*/ 4538207 h 6876000"/>
              <a:gd name="connsiteX38" fmla="*/ 1576145 w 5545537"/>
              <a:gd name="connsiteY38" fmla="*/ 4219357 h 6876000"/>
              <a:gd name="connsiteX39" fmla="*/ 1609779 w 5545537"/>
              <a:gd name="connsiteY39" fmla="*/ 4222748 h 6876000"/>
              <a:gd name="connsiteX40" fmla="*/ 1609779 w 5545537"/>
              <a:gd name="connsiteY40" fmla="*/ 4205666 h 6876000"/>
              <a:gd name="connsiteX41" fmla="*/ 1577115 w 5545537"/>
              <a:gd name="connsiteY41" fmla="*/ 4208959 h 6876000"/>
              <a:gd name="connsiteX42" fmla="*/ 1055057 w 5545537"/>
              <a:gd name="connsiteY42" fmla="*/ 3686901 h 6876000"/>
              <a:gd name="connsiteX43" fmla="*/ 1577115 w 5545537"/>
              <a:gd name="connsiteY43" fmla="*/ 3164843 h 6876000"/>
              <a:gd name="connsiteX44" fmla="*/ 2088567 w 5545537"/>
              <a:gd name="connsiteY44" fmla="*/ 3581688 h 6876000"/>
              <a:gd name="connsiteX45" fmla="*/ 2098635 w 5545537"/>
              <a:gd name="connsiteY45" fmla="*/ 3681565 h 6876000"/>
              <a:gd name="connsiteX46" fmla="*/ 2113837 w 5545537"/>
              <a:gd name="connsiteY46" fmla="*/ 3681565 h 6876000"/>
              <a:gd name="connsiteX47" fmla="*/ 2113837 w 5545537"/>
              <a:gd name="connsiteY47" fmla="*/ 2637449 h 6876000"/>
              <a:gd name="connsiteX48" fmla="*/ 2114775 w 5545537"/>
              <a:gd name="connsiteY48" fmla="*/ 2637449 h 6876000"/>
              <a:gd name="connsiteX49" fmla="*/ 2113835 w 5545537"/>
              <a:gd name="connsiteY49" fmla="*/ 2628122 h 6876000"/>
              <a:gd name="connsiteX50" fmla="*/ 2635893 w 5545537"/>
              <a:gd name="connsiteY50" fmla="*/ 2106064 h 6876000"/>
              <a:gd name="connsiteX51" fmla="*/ 2649648 w 5545537"/>
              <a:gd name="connsiteY51" fmla="*/ 2107451 h 6876000"/>
              <a:gd name="connsiteX52" fmla="*/ 2649648 w 5545537"/>
              <a:gd name="connsiteY52" fmla="*/ 2090015 h 6876000"/>
              <a:gd name="connsiteX53" fmla="*/ 2635894 w 5545537"/>
              <a:gd name="connsiteY53" fmla="*/ 2091401 h 6876000"/>
              <a:gd name="connsiteX54" fmla="*/ 2113836 w 5545537"/>
              <a:gd name="connsiteY54" fmla="*/ 1569343 h 6876000"/>
              <a:gd name="connsiteX55" fmla="*/ 2635894 w 5545537"/>
              <a:gd name="connsiteY55" fmla="*/ 1047285 h 6876000"/>
              <a:gd name="connsiteX56" fmla="*/ 2649648 w 5545537"/>
              <a:gd name="connsiteY56" fmla="*/ 1048672 h 6876000"/>
              <a:gd name="connsiteX57" fmla="*/ 2649648 w 5545537"/>
              <a:gd name="connsiteY57" fmla="*/ 1043268 h 6876000"/>
              <a:gd name="connsiteX58" fmla="*/ 2689899 w 5545537"/>
              <a:gd name="connsiteY58" fmla="*/ 1039210 h 6876000"/>
              <a:gd name="connsiteX59" fmla="*/ 2689899 w 5545537"/>
              <a:gd name="connsiteY59" fmla="*/ 1038672 h 6876000"/>
              <a:gd name="connsiteX60" fmla="*/ 2635893 w 5545537"/>
              <a:gd name="connsiteY60" fmla="*/ 1044116 h 6876000"/>
              <a:gd name="connsiteX61" fmla="*/ 2113835 w 5545537"/>
              <a:gd name="connsiteY61" fmla="*/ 522058 h 6876000"/>
              <a:gd name="connsiteX62" fmla="*/ 2635893 w 5545537"/>
              <a:gd name="connsiteY62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426816 w 5545537"/>
              <a:gd name="connsiteY24" fmla="*/ 5735384 h 6876000"/>
              <a:gd name="connsiteX25" fmla="*/ 9971 w 5545537"/>
              <a:gd name="connsiteY25" fmla="*/ 5223932 h 6876000"/>
              <a:gd name="connsiteX26" fmla="*/ 426816 w 5545537"/>
              <a:gd name="connsiteY26" fmla="*/ 4712481 h 6876000"/>
              <a:gd name="connsiteX27" fmla="*/ 512040 w 5545537"/>
              <a:gd name="connsiteY27" fmla="*/ 4703889 h 6876000"/>
              <a:gd name="connsiteX28" fmla="*/ 512040 w 5545537"/>
              <a:gd name="connsiteY28" fmla="*/ 4703511 h 6876000"/>
              <a:gd name="connsiteX29" fmla="*/ 423086 w 5545537"/>
              <a:gd name="connsiteY29" fmla="*/ 4694544 h 6876000"/>
              <a:gd name="connsiteX30" fmla="*/ 0 w 5545537"/>
              <a:gd name="connsiteY30" fmla="*/ 4175435 h 6876000"/>
              <a:gd name="connsiteX31" fmla="*/ 529874 w 5545537"/>
              <a:gd name="connsiteY31" fmla="*/ 3645561 h 6876000"/>
              <a:gd name="connsiteX32" fmla="*/ 1048983 w 5545537"/>
              <a:gd name="connsiteY32" fmla="*/ 4068647 h 6876000"/>
              <a:gd name="connsiteX33" fmla="*/ 1057146 w 5545537"/>
              <a:gd name="connsiteY33" fmla="*/ 4149617 h 6876000"/>
              <a:gd name="connsiteX34" fmla="*/ 1066307 w 5545537"/>
              <a:gd name="connsiteY34" fmla="*/ 4347509 h 6876000"/>
              <a:gd name="connsiteX35" fmla="*/ 1069719 w 5545537"/>
              <a:gd name="connsiteY35" fmla="*/ 4620012 h 6876000"/>
              <a:gd name="connsiteX36" fmla="*/ 1095113 w 5545537"/>
              <a:gd name="connsiteY36" fmla="*/ 4538207 h 6876000"/>
              <a:gd name="connsiteX37" fmla="*/ 1576145 w 5545537"/>
              <a:gd name="connsiteY37" fmla="*/ 4219357 h 6876000"/>
              <a:gd name="connsiteX38" fmla="*/ 1609779 w 5545537"/>
              <a:gd name="connsiteY38" fmla="*/ 4222748 h 6876000"/>
              <a:gd name="connsiteX39" fmla="*/ 1609779 w 5545537"/>
              <a:gd name="connsiteY39" fmla="*/ 4205666 h 6876000"/>
              <a:gd name="connsiteX40" fmla="*/ 1577115 w 5545537"/>
              <a:gd name="connsiteY40" fmla="*/ 4208959 h 6876000"/>
              <a:gd name="connsiteX41" fmla="*/ 1055057 w 5545537"/>
              <a:gd name="connsiteY41" fmla="*/ 3686901 h 6876000"/>
              <a:gd name="connsiteX42" fmla="*/ 1577115 w 5545537"/>
              <a:gd name="connsiteY42" fmla="*/ 3164843 h 6876000"/>
              <a:gd name="connsiteX43" fmla="*/ 2088567 w 5545537"/>
              <a:gd name="connsiteY43" fmla="*/ 3581688 h 6876000"/>
              <a:gd name="connsiteX44" fmla="*/ 2098635 w 5545537"/>
              <a:gd name="connsiteY44" fmla="*/ 3681565 h 6876000"/>
              <a:gd name="connsiteX45" fmla="*/ 2113837 w 5545537"/>
              <a:gd name="connsiteY45" fmla="*/ 3681565 h 6876000"/>
              <a:gd name="connsiteX46" fmla="*/ 2113837 w 5545537"/>
              <a:gd name="connsiteY46" fmla="*/ 2637449 h 6876000"/>
              <a:gd name="connsiteX47" fmla="*/ 2114775 w 5545537"/>
              <a:gd name="connsiteY47" fmla="*/ 2637449 h 6876000"/>
              <a:gd name="connsiteX48" fmla="*/ 2113835 w 5545537"/>
              <a:gd name="connsiteY48" fmla="*/ 2628122 h 6876000"/>
              <a:gd name="connsiteX49" fmla="*/ 2635893 w 5545537"/>
              <a:gd name="connsiteY49" fmla="*/ 2106064 h 6876000"/>
              <a:gd name="connsiteX50" fmla="*/ 2649648 w 5545537"/>
              <a:gd name="connsiteY50" fmla="*/ 2107451 h 6876000"/>
              <a:gd name="connsiteX51" fmla="*/ 2649648 w 5545537"/>
              <a:gd name="connsiteY51" fmla="*/ 2090015 h 6876000"/>
              <a:gd name="connsiteX52" fmla="*/ 2635894 w 5545537"/>
              <a:gd name="connsiteY52" fmla="*/ 2091401 h 6876000"/>
              <a:gd name="connsiteX53" fmla="*/ 2113836 w 5545537"/>
              <a:gd name="connsiteY53" fmla="*/ 1569343 h 6876000"/>
              <a:gd name="connsiteX54" fmla="*/ 2635894 w 5545537"/>
              <a:gd name="connsiteY54" fmla="*/ 1047285 h 6876000"/>
              <a:gd name="connsiteX55" fmla="*/ 2649648 w 5545537"/>
              <a:gd name="connsiteY55" fmla="*/ 1048672 h 6876000"/>
              <a:gd name="connsiteX56" fmla="*/ 2649648 w 5545537"/>
              <a:gd name="connsiteY56" fmla="*/ 1043268 h 6876000"/>
              <a:gd name="connsiteX57" fmla="*/ 2689899 w 5545537"/>
              <a:gd name="connsiteY57" fmla="*/ 1039210 h 6876000"/>
              <a:gd name="connsiteX58" fmla="*/ 2689899 w 5545537"/>
              <a:gd name="connsiteY58" fmla="*/ 1038672 h 6876000"/>
              <a:gd name="connsiteX59" fmla="*/ 2635893 w 5545537"/>
              <a:gd name="connsiteY59" fmla="*/ 1044116 h 6876000"/>
              <a:gd name="connsiteX60" fmla="*/ 2113835 w 5545537"/>
              <a:gd name="connsiteY60" fmla="*/ 522058 h 6876000"/>
              <a:gd name="connsiteX61" fmla="*/ 2635893 w 5545537"/>
              <a:gd name="connsiteY61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426816 w 5545537"/>
              <a:gd name="connsiteY24" fmla="*/ 5735384 h 6876000"/>
              <a:gd name="connsiteX25" fmla="*/ 9971 w 5545537"/>
              <a:gd name="connsiteY25" fmla="*/ 5223932 h 6876000"/>
              <a:gd name="connsiteX26" fmla="*/ 426816 w 5545537"/>
              <a:gd name="connsiteY26" fmla="*/ 4712481 h 6876000"/>
              <a:gd name="connsiteX27" fmla="*/ 512040 w 5545537"/>
              <a:gd name="connsiteY27" fmla="*/ 4703889 h 6876000"/>
              <a:gd name="connsiteX28" fmla="*/ 512040 w 5545537"/>
              <a:gd name="connsiteY28" fmla="*/ 4703511 h 6876000"/>
              <a:gd name="connsiteX29" fmla="*/ 423086 w 5545537"/>
              <a:gd name="connsiteY29" fmla="*/ 4694544 h 6876000"/>
              <a:gd name="connsiteX30" fmla="*/ 0 w 5545537"/>
              <a:gd name="connsiteY30" fmla="*/ 4175435 h 6876000"/>
              <a:gd name="connsiteX31" fmla="*/ 529874 w 5545537"/>
              <a:gd name="connsiteY31" fmla="*/ 3645561 h 6876000"/>
              <a:gd name="connsiteX32" fmla="*/ 1048983 w 5545537"/>
              <a:gd name="connsiteY32" fmla="*/ 4068647 h 6876000"/>
              <a:gd name="connsiteX33" fmla="*/ 1057146 w 5545537"/>
              <a:gd name="connsiteY33" fmla="*/ 4149617 h 6876000"/>
              <a:gd name="connsiteX34" fmla="*/ 1069719 w 5545537"/>
              <a:gd name="connsiteY34" fmla="*/ 4620012 h 6876000"/>
              <a:gd name="connsiteX35" fmla="*/ 1095113 w 5545537"/>
              <a:gd name="connsiteY35" fmla="*/ 4538207 h 6876000"/>
              <a:gd name="connsiteX36" fmla="*/ 1576145 w 5545537"/>
              <a:gd name="connsiteY36" fmla="*/ 4219357 h 6876000"/>
              <a:gd name="connsiteX37" fmla="*/ 1609779 w 5545537"/>
              <a:gd name="connsiteY37" fmla="*/ 4222748 h 6876000"/>
              <a:gd name="connsiteX38" fmla="*/ 1609779 w 5545537"/>
              <a:gd name="connsiteY38" fmla="*/ 4205666 h 6876000"/>
              <a:gd name="connsiteX39" fmla="*/ 1577115 w 5545537"/>
              <a:gd name="connsiteY39" fmla="*/ 4208959 h 6876000"/>
              <a:gd name="connsiteX40" fmla="*/ 1055057 w 5545537"/>
              <a:gd name="connsiteY40" fmla="*/ 3686901 h 6876000"/>
              <a:gd name="connsiteX41" fmla="*/ 1577115 w 5545537"/>
              <a:gd name="connsiteY41" fmla="*/ 3164843 h 6876000"/>
              <a:gd name="connsiteX42" fmla="*/ 2088567 w 5545537"/>
              <a:gd name="connsiteY42" fmla="*/ 3581688 h 6876000"/>
              <a:gd name="connsiteX43" fmla="*/ 2098635 w 5545537"/>
              <a:gd name="connsiteY43" fmla="*/ 3681565 h 6876000"/>
              <a:gd name="connsiteX44" fmla="*/ 2113837 w 5545537"/>
              <a:gd name="connsiteY44" fmla="*/ 3681565 h 6876000"/>
              <a:gd name="connsiteX45" fmla="*/ 2113837 w 5545537"/>
              <a:gd name="connsiteY45" fmla="*/ 2637449 h 6876000"/>
              <a:gd name="connsiteX46" fmla="*/ 2114775 w 5545537"/>
              <a:gd name="connsiteY46" fmla="*/ 2637449 h 6876000"/>
              <a:gd name="connsiteX47" fmla="*/ 2113835 w 5545537"/>
              <a:gd name="connsiteY47" fmla="*/ 2628122 h 6876000"/>
              <a:gd name="connsiteX48" fmla="*/ 2635893 w 5545537"/>
              <a:gd name="connsiteY48" fmla="*/ 2106064 h 6876000"/>
              <a:gd name="connsiteX49" fmla="*/ 2649648 w 5545537"/>
              <a:gd name="connsiteY49" fmla="*/ 2107451 h 6876000"/>
              <a:gd name="connsiteX50" fmla="*/ 2649648 w 5545537"/>
              <a:gd name="connsiteY50" fmla="*/ 2090015 h 6876000"/>
              <a:gd name="connsiteX51" fmla="*/ 2635894 w 5545537"/>
              <a:gd name="connsiteY51" fmla="*/ 2091401 h 6876000"/>
              <a:gd name="connsiteX52" fmla="*/ 2113836 w 5545537"/>
              <a:gd name="connsiteY52" fmla="*/ 1569343 h 6876000"/>
              <a:gd name="connsiteX53" fmla="*/ 2635894 w 5545537"/>
              <a:gd name="connsiteY53" fmla="*/ 1047285 h 6876000"/>
              <a:gd name="connsiteX54" fmla="*/ 2649648 w 5545537"/>
              <a:gd name="connsiteY54" fmla="*/ 1048672 h 6876000"/>
              <a:gd name="connsiteX55" fmla="*/ 2649648 w 5545537"/>
              <a:gd name="connsiteY55" fmla="*/ 1043268 h 6876000"/>
              <a:gd name="connsiteX56" fmla="*/ 2689899 w 5545537"/>
              <a:gd name="connsiteY56" fmla="*/ 1039210 h 6876000"/>
              <a:gd name="connsiteX57" fmla="*/ 2689899 w 5545537"/>
              <a:gd name="connsiteY57" fmla="*/ 1038672 h 6876000"/>
              <a:gd name="connsiteX58" fmla="*/ 2635893 w 5545537"/>
              <a:gd name="connsiteY58" fmla="*/ 1044116 h 6876000"/>
              <a:gd name="connsiteX59" fmla="*/ 2113835 w 5545537"/>
              <a:gd name="connsiteY59" fmla="*/ 522058 h 6876000"/>
              <a:gd name="connsiteX60" fmla="*/ 2635893 w 5545537"/>
              <a:gd name="connsiteY60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426816 w 5545537"/>
              <a:gd name="connsiteY23" fmla="*/ 5735384 h 6876000"/>
              <a:gd name="connsiteX24" fmla="*/ 9971 w 5545537"/>
              <a:gd name="connsiteY24" fmla="*/ 5223932 h 6876000"/>
              <a:gd name="connsiteX25" fmla="*/ 426816 w 5545537"/>
              <a:gd name="connsiteY25" fmla="*/ 4712481 h 6876000"/>
              <a:gd name="connsiteX26" fmla="*/ 512040 w 5545537"/>
              <a:gd name="connsiteY26" fmla="*/ 4703889 h 6876000"/>
              <a:gd name="connsiteX27" fmla="*/ 512040 w 5545537"/>
              <a:gd name="connsiteY27" fmla="*/ 4703511 h 6876000"/>
              <a:gd name="connsiteX28" fmla="*/ 423086 w 5545537"/>
              <a:gd name="connsiteY28" fmla="*/ 4694544 h 6876000"/>
              <a:gd name="connsiteX29" fmla="*/ 0 w 5545537"/>
              <a:gd name="connsiteY29" fmla="*/ 4175435 h 6876000"/>
              <a:gd name="connsiteX30" fmla="*/ 529874 w 5545537"/>
              <a:gd name="connsiteY30" fmla="*/ 3645561 h 6876000"/>
              <a:gd name="connsiteX31" fmla="*/ 1048983 w 5545537"/>
              <a:gd name="connsiteY31" fmla="*/ 4068647 h 6876000"/>
              <a:gd name="connsiteX32" fmla="*/ 1057146 w 5545537"/>
              <a:gd name="connsiteY32" fmla="*/ 4149617 h 6876000"/>
              <a:gd name="connsiteX33" fmla="*/ 1069719 w 5545537"/>
              <a:gd name="connsiteY33" fmla="*/ 4620012 h 6876000"/>
              <a:gd name="connsiteX34" fmla="*/ 1095113 w 5545537"/>
              <a:gd name="connsiteY34" fmla="*/ 4538207 h 6876000"/>
              <a:gd name="connsiteX35" fmla="*/ 1576145 w 5545537"/>
              <a:gd name="connsiteY35" fmla="*/ 4219357 h 6876000"/>
              <a:gd name="connsiteX36" fmla="*/ 1609779 w 5545537"/>
              <a:gd name="connsiteY36" fmla="*/ 4222748 h 6876000"/>
              <a:gd name="connsiteX37" fmla="*/ 1609779 w 5545537"/>
              <a:gd name="connsiteY37" fmla="*/ 4205666 h 6876000"/>
              <a:gd name="connsiteX38" fmla="*/ 1577115 w 5545537"/>
              <a:gd name="connsiteY38" fmla="*/ 4208959 h 6876000"/>
              <a:gd name="connsiteX39" fmla="*/ 1055057 w 5545537"/>
              <a:gd name="connsiteY39" fmla="*/ 3686901 h 6876000"/>
              <a:gd name="connsiteX40" fmla="*/ 1577115 w 5545537"/>
              <a:gd name="connsiteY40" fmla="*/ 3164843 h 6876000"/>
              <a:gd name="connsiteX41" fmla="*/ 2088567 w 5545537"/>
              <a:gd name="connsiteY41" fmla="*/ 3581688 h 6876000"/>
              <a:gd name="connsiteX42" fmla="*/ 2098635 w 5545537"/>
              <a:gd name="connsiteY42" fmla="*/ 3681565 h 6876000"/>
              <a:gd name="connsiteX43" fmla="*/ 2113837 w 5545537"/>
              <a:gd name="connsiteY43" fmla="*/ 3681565 h 6876000"/>
              <a:gd name="connsiteX44" fmla="*/ 2113837 w 5545537"/>
              <a:gd name="connsiteY44" fmla="*/ 2637449 h 6876000"/>
              <a:gd name="connsiteX45" fmla="*/ 2114775 w 5545537"/>
              <a:gd name="connsiteY45" fmla="*/ 2637449 h 6876000"/>
              <a:gd name="connsiteX46" fmla="*/ 2113835 w 5545537"/>
              <a:gd name="connsiteY46" fmla="*/ 2628122 h 6876000"/>
              <a:gd name="connsiteX47" fmla="*/ 2635893 w 5545537"/>
              <a:gd name="connsiteY47" fmla="*/ 2106064 h 6876000"/>
              <a:gd name="connsiteX48" fmla="*/ 2649648 w 5545537"/>
              <a:gd name="connsiteY48" fmla="*/ 2107451 h 6876000"/>
              <a:gd name="connsiteX49" fmla="*/ 2649648 w 5545537"/>
              <a:gd name="connsiteY49" fmla="*/ 2090015 h 6876000"/>
              <a:gd name="connsiteX50" fmla="*/ 2635894 w 5545537"/>
              <a:gd name="connsiteY50" fmla="*/ 2091401 h 6876000"/>
              <a:gd name="connsiteX51" fmla="*/ 2113836 w 5545537"/>
              <a:gd name="connsiteY51" fmla="*/ 1569343 h 6876000"/>
              <a:gd name="connsiteX52" fmla="*/ 2635894 w 5545537"/>
              <a:gd name="connsiteY52" fmla="*/ 1047285 h 6876000"/>
              <a:gd name="connsiteX53" fmla="*/ 2649648 w 5545537"/>
              <a:gd name="connsiteY53" fmla="*/ 1048672 h 6876000"/>
              <a:gd name="connsiteX54" fmla="*/ 2649648 w 5545537"/>
              <a:gd name="connsiteY54" fmla="*/ 1043268 h 6876000"/>
              <a:gd name="connsiteX55" fmla="*/ 2689899 w 5545537"/>
              <a:gd name="connsiteY55" fmla="*/ 1039210 h 6876000"/>
              <a:gd name="connsiteX56" fmla="*/ 2689899 w 5545537"/>
              <a:gd name="connsiteY56" fmla="*/ 1038672 h 6876000"/>
              <a:gd name="connsiteX57" fmla="*/ 2635893 w 5545537"/>
              <a:gd name="connsiteY57" fmla="*/ 1044116 h 6876000"/>
              <a:gd name="connsiteX58" fmla="*/ 2113835 w 5545537"/>
              <a:gd name="connsiteY58" fmla="*/ 522058 h 6876000"/>
              <a:gd name="connsiteX59" fmla="*/ 2635893 w 5545537"/>
              <a:gd name="connsiteY5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17891 w 5545537"/>
              <a:gd name="connsiteY14" fmla="*/ 6858537 h 6876000"/>
              <a:gd name="connsiteX15" fmla="*/ 1609779 w 5545537"/>
              <a:gd name="connsiteY15" fmla="*/ 6858537 h 6876000"/>
              <a:gd name="connsiteX16" fmla="*/ 1069719 w 5545537"/>
              <a:gd name="connsiteY16" fmla="*/ 6858537 h 6876000"/>
              <a:gd name="connsiteX17" fmla="*/ 1069719 w 5545537"/>
              <a:gd name="connsiteY17" fmla="*/ 6318334 h 6876000"/>
              <a:gd name="connsiteX18" fmla="*/ 1069720 w 5545537"/>
              <a:gd name="connsiteY18" fmla="*/ 6318321 h 6876000"/>
              <a:gd name="connsiteX19" fmla="*/ 1069719 w 5545537"/>
              <a:gd name="connsiteY19" fmla="*/ 6318310 h 6876000"/>
              <a:gd name="connsiteX20" fmla="*/ 1061010 w 5545537"/>
              <a:gd name="connsiteY20" fmla="*/ 6219603 h 6876000"/>
              <a:gd name="connsiteX21" fmla="*/ 624433 w 5545537"/>
              <a:gd name="connsiteY21" fmla="*/ 5771972 h 6876000"/>
              <a:gd name="connsiteX22" fmla="*/ 426816 w 5545537"/>
              <a:gd name="connsiteY22" fmla="*/ 5735384 h 6876000"/>
              <a:gd name="connsiteX23" fmla="*/ 9971 w 5545537"/>
              <a:gd name="connsiteY23" fmla="*/ 5223932 h 6876000"/>
              <a:gd name="connsiteX24" fmla="*/ 426816 w 5545537"/>
              <a:gd name="connsiteY24" fmla="*/ 4712481 h 6876000"/>
              <a:gd name="connsiteX25" fmla="*/ 512040 w 5545537"/>
              <a:gd name="connsiteY25" fmla="*/ 4703889 h 6876000"/>
              <a:gd name="connsiteX26" fmla="*/ 512040 w 5545537"/>
              <a:gd name="connsiteY26" fmla="*/ 4703511 h 6876000"/>
              <a:gd name="connsiteX27" fmla="*/ 423086 w 5545537"/>
              <a:gd name="connsiteY27" fmla="*/ 4694544 h 6876000"/>
              <a:gd name="connsiteX28" fmla="*/ 0 w 5545537"/>
              <a:gd name="connsiteY28" fmla="*/ 4175435 h 6876000"/>
              <a:gd name="connsiteX29" fmla="*/ 529874 w 5545537"/>
              <a:gd name="connsiteY29" fmla="*/ 3645561 h 6876000"/>
              <a:gd name="connsiteX30" fmla="*/ 1048983 w 5545537"/>
              <a:gd name="connsiteY30" fmla="*/ 4068647 h 6876000"/>
              <a:gd name="connsiteX31" fmla="*/ 1057146 w 5545537"/>
              <a:gd name="connsiteY31" fmla="*/ 4149617 h 6876000"/>
              <a:gd name="connsiteX32" fmla="*/ 1069719 w 5545537"/>
              <a:gd name="connsiteY32" fmla="*/ 4620012 h 6876000"/>
              <a:gd name="connsiteX33" fmla="*/ 1095113 w 5545537"/>
              <a:gd name="connsiteY33" fmla="*/ 4538207 h 6876000"/>
              <a:gd name="connsiteX34" fmla="*/ 1576145 w 5545537"/>
              <a:gd name="connsiteY34" fmla="*/ 4219357 h 6876000"/>
              <a:gd name="connsiteX35" fmla="*/ 1609779 w 5545537"/>
              <a:gd name="connsiteY35" fmla="*/ 4222748 h 6876000"/>
              <a:gd name="connsiteX36" fmla="*/ 1609779 w 5545537"/>
              <a:gd name="connsiteY36" fmla="*/ 4205666 h 6876000"/>
              <a:gd name="connsiteX37" fmla="*/ 1577115 w 5545537"/>
              <a:gd name="connsiteY37" fmla="*/ 4208959 h 6876000"/>
              <a:gd name="connsiteX38" fmla="*/ 1055057 w 5545537"/>
              <a:gd name="connsiteY38" fmla="*/ 3686901 h 6876000"/>
              <a:gd name="connsiteX39" fmla="*/ 1577115 w 5545537"/>
              <a:gd name="connsiteY39" fmla="*/ 3164843 h 6876000"/>
              <a:gd name="connsiteX40" fmla="*/ 2088567 w 5545537"/>
              <a:gd name="connsiteY40" fmla="*/ 3581688 h 6876000"/>
              <a:gd name="connsiteX41" fmla="*/ 2098635 w 5545537"/>
              <a:gd name="connsiteY41" fmla="*/ 3681565 h 6876000"/>
              <a:gd name="connsiteX42" fmla="*/ 2113837 w 5545537"/>
              <a:gd name="connsiteY42" fmla="*/ 3681565 h 6876000"/>
              <a:gd name="connsiteX43" fmla="*/ 2113837 w 5545537"/>
              <a:gd name="connsiteY43" fmla="*/ 2637449 h 6876000"/>
              <a:gd name="connsiteX44" fmla="*/ 2114775 w 5545537"/>
              <a:gd name="connsiteY44" fmla="*/ 2637449 h 6876000"/>
              <a:gd name="connsiteX45" fmla="*/ 2113835 w 5545537"/>
              <a:gd name="connsiteY45" fmla="*/ 2628122 h 6876000"/>
              <a:gd name="connsiteX46" fmla="*/ 2635893 w 5545537"/>
              <a:gd name="connsiteY46" fmla="*/ 2106064 h 6876000"/>
              <a:gd name="connsiteX47" fmla="*/ 2649648 w 5545537"/>
              <a:gd name="connsiteY47" fmla="*/ 2107451 h 6876000"/>
              <a:gd name="connsiteX48" fmla="*/ 2649648 w 5545537"/>
              <a:gd name="connsiteY48" fmla="*/ 2090015 h 6876000"/>
              <a:gd name="connsiteX49" fmla="*/ 2635894 w 5545537"/>
              <a:gd name="connsiteY49" fmla="*/ 2091401 h 6876000"/>
              <a:gd name="connsiteX50" fmla="*/ 2113836 w 5545537"/>
              <a:gd name="connsiteY50" fmla="*/ 1569343 h 6876000"/>
              <a:gd name="connsiteX51" fmla="*/ 2635894 w 5545537"/>
              <a:gd name="connsiteY51" fmla="*/ 1047285 h 6876000"/>
              <a:gd name="connsiteX52" fmla="*/ 2649648 w 5545537"/>
              <a:gd name="connsiteY52" fmla="*/ 1048672 h 6876000"/>
              <a:gd name="connsiteX53" fmla="*/ 2649648 w 5545537"/>
              <a:gd name="connsiteY53" fmla="*/ 1043268 h 6876000"/>
              <a:gd name="connsiteX54" fmla="*/ 2689899 w 5545537"/>
              <a:gd name="connsiteY54" fmla="*/ 1039210 h 6876000"/>
              <a:gd name="connsiteX55" fmla="*/ 2689899 w 5545537"/>
              <a:gd name="connsiteY55" fmla="*/ 1038672 h 6876000"/>
              <a:gd name="connsiteX56" fmla="*/ 2635893 w 5545537"/>
              <a:gd name="connsiteY56" fmla="*/ 1044116 h 6876000"/>
              <a:gd name="connsiteX57" fmla="*/ 2113835 w 5545537"/>
              <a:gd name="connsiteY57" fmla="*/ 522058 h 6876000"/>
              <a:gd name="connsiteX58" fmla="*/ 2635893 w 5545537"/>
              <a:gd name="connsiteY58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609779 w 5545537"/>
              <a:gd name="connsiteY14" fmla="*/ 6858537 h 6876000"/>
              <a:gd name="connsiteX15" fmla="*/ 1069719 w 5545537"/>
              <a:gd name="connsiteY15" fmla="*/ 6858537 h 6876000"/>
              <a:gd name="connsiteX16" fmla="*/ 1069719 w 5545537"/>
              <a:gd name="connsiteY16" fmla="*/ 6318334 h 6876000"/>
              <a:gd name="connsiteX17" fmla="*/ 1069720 w 5545537"/>
              <a:gd name="connsiteY17" fmla="*/ 6318321 h 6876000"/>
              <a:gd name="connsiteX18" fmla="*/ 1069719 w 5545537"/>
              <a:gd name="connsiteY18" fmla="*/ 6318310 h 6876000"/>
              <a:gd name="connsiteX19" fmla="*/ 1061010 w 5545537"/>
              <a:gd name="connsiteY19" fmla="*/ 6219603 h 6876000"/>
              <a:gd name="connsiteX20" fmla="*/ 624433 w 5545537"/>
              <a:gd name="connsiteY20" fmla="*/ 5771972 h 6876000"/>
              <a:gd name="connsiteX21" fmla="*/ 426816 w 5545537"/>
              <a:gd name="connsiteY21" fmla="*/ 5735384 h 6876000"/>
              <a:gd name="connsiteX22" fmla="*/ 9971 w 5545537"/>
              <a:gd name="connsiteY22" fmla="*/ 5223932 h 6876000"/>
              <a:gd name="connsiteX23" fmla="*/ 426816 w 5545537"/>
              <a:gd name="connsiteY23" fmla="*/ 4712481 h 6876000"/>
              <a:gd name="connsiteX24" fmla="*/ 512040 w 5545537"/>
              <a:gd name="connsiteY24" fmla="*/ 4703889 h 6876000"/>
              <a:gd name="connsiteX25" fmla="*/ 512040 w 5545537"/>
              <a:gd name="connsiteY25" fmla="*/ 4703511 h 6876000"/>
              <a:gd name="connsiteX26" fmla="*/ 423086 w 5545537"/>
              <a:gd name="connsiteY26" fmla="*/ 4694544 h 6876000"/>
              <a:gd name="connsiteX27" fmla="*/ 0 w 5545537"/>
              <a:gd name="connsiteY27" fmla="*/ 4175435 h 6876000"/>
              <a:gd name="connsiteX28" fmla="*/ 529874 w 5545537"/>
              <a:gd name="connsiteY28" fmla="*/ 3645561 h 6876000"/>
              <a:gd name="connsiteX29" fmla="*/ 1048983 w 5545537"/>
              <a:gd name="connsiteY29" fmla="*/ 4068647 h 6876000"/>
              <a:gd name="connsiteX30" fmla="*/ 1057146 w 5545537"/>
              <a:gd name="connsiteY30" fmla="*/ 4149617 h 6876000"/>
              <a:gd name="connsiteX31" fmla="*/ 1069719 w 5545537"/>
              <a:gd name="connsiteY31" fmla="*/ 4620012 h 6876000"/>
              <a:gd name="connsiteX32" fmla="*/ 1095113 w 5545537"/>
              <a:gd name="connsiteY32" fmla="*/ 4538207 h 6876000"/>
              <a:gd name="connsiteX33" fmla="*/ 1576145 w 5545537"/>
              <a:gd name="connsiteY33" fmla="*/ 4219357 h 6876000"/>
              <a:gd name="connsiteX34" fmla="*/ 1609779 w 5545537"/>
              <a:gd name="connsiteY34" fmla="*/ 4222748 h 6876000"/>
              <a:gd name="connsiteX35" fmla="*/ 1609779 w 5545537"/>
              <a:gd name="connsiteY35" fmla="*/ 4205666 h 6876000"/>
              <a:gd name="connsiteX36" fmla="*/ 1577115 w 5545537"/>
              <a:gd name="connsiteY36" fmla="*/ 4208959 h 6876000"/>
              <a:gd name="connsiteX37" fmla="*/ 1055057 w 5545537"/>
              <a:gd name="connsiteY37" fmla="*/ 3686901 h 6876000"/>
              <a:gd name="connsiteX38" fmla="*/ 1577115 w 5545537"/>
              <a:gd name="connsiteY38" fmla="*/ 3164843 h 6876000"/>
              <a:gd name="connsiteX39" fmla="*/ 2088567 w 5545537"/>
              <a:gd name="connsiteY39" fmla="*/ 3581688 h 6876000"/>
              <a:gd name="connsiteX40" fmla="*/ 2098635 w 5545537"/>
              <a:gd name="connsiteY40" fmla="*/ 3681565 h 6876000"/>
              <a:gd name="connsiteX41" fmla="*/ 2113837 w 5545537"/>
              <a:gd name="connsiteY41" fmla="*/ 3681565 h 6876000"/>
              <a:gd name="connsiteX42" fmla="*/ 2113837 w 5545537"/>
              <a:gd name="connsiteY42" fmla="*/ 2637449 h 6876000"/>
              <a:gd name="connsiteX43" fmla="*/ 2114775 w 5545537"/>
              <a:gd name="connsiteY43" fmla="*/ 2637449 h 6876000"/>
              <a:gd name="connsiteX44" fmla="*/ 2113835 w 5545537"/>
              <a:gd name="connsiteY44" fmla="*/ 2628122 h 6876000"/>
              <a:gd name="connsiteX45" fmla="*/ 2635893 w 5545537"/>
              <a:gd name="connsiteY45" fmla="*/ 2106064 h 6876000"/>
              <a:gd name="connsiteX46" fmla="*/ 2649648 w 5545537"/>
              <a:gd name="connsiteY46" fmla="*/ 2107451 h 6876000"/>
              <a:gd name="connsiteX47" fmla="*/ 2649648 w 5545537"/>
              <a:gd name="connsiteY47" fmla="*/ 2090015 h 6876000"/>
              <a:gd name="connsiteX48" fmla="*/ 2635894 w 5545537"/>
              <a:gd name="connsiteY48" fmla="*/ 2091401 h 6876000"/>
              <a:gd name="connsiteX49" fmla="*/ 2113836 w 5545537"/>
              <a:gd name="connsiteY49" fmla="*/ 1569343 h 6876000"/>
              <a:gd name="connsiteX50" fmla="*/ 2635894 w 5545537"/>
              <a:gd name="connsiteY50" fmla="*/ 1047285 h 6876000"/>
              <a:gd name="connsiteX51" fmla="*/ 2649648 w 5545537"/>
              <a:gd name="connsiteY51" fmla="*/ 1048672 h 6876000"/>
              <a:gd name="connsiteX52" fmla="*/ 2649648 w 5545537"/>
              <a:gd name="connsiteY52" fmla="*/ 1043268 h 6876000"/>
              <a:gd name="connsiteX53" fmla="*/ 2689899 w 5545537"/>
              <a:gd name="connsiteY53" fmla="*/ 1039210 h 6876000"/>
              <a:gd name="connsiteX54" fmla="*/ 2689899 w 5545537"/>
              <a:gd name="connsiteY54" fmla="*/ 1038672 h 6876000"/>
              <a:gd name="connsiteX55" fmla="*/ 2635893 w 5545537"/>
              <a:gd name="connsiteY55" fmla="*/ 1044116 h 6876000"/>
              <a:gd name="connsiteX56" fmla="*/ 2113835 w 5545537"/>
              <a:gd name="connsiteY56" fmla="*/ 522058 h 6876000"/>
              <a:gd name="connsiteX57" fmla="*/ 2635893 w 5545537"/>
              <a:gd name="connsiteY57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9719 w 5545537"/>
              <a:gd name="connsiteY14" fmla="*/ 6858537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922831"/>
              <a:gd name="connsiteX1" fmla="*/ 2099173 w 5545537"/>
              <a:gd name="connsiteY1" fmla="*/ 2628122 h 6922831"/>
              <a:gd name="connsiteX2" fmla="*/ 1577115 w 5545537"/>
              <a:gd name="connsiteY2" fmla="*/ 3150180 h 6922831"/>
              <a:gd name="connsiteX3" fmla="*/ 1055057 w 5545537"/>
              <a:gd name="connsiteY3" fmla="*/ 2628122 h 6922831"/>
              <a:gd name="connsiteX4" fmla="*/ 1577115 w 5545537"/>
              <a:gd name="connsiteY4" fmla="*/ 2106064 h 6922831"/>
              <a:gd name="connsiteX5" fmla="*/ 2635893 w 5545537"/>
              <a:gd name="connsiteY5" fmla="*/ 0 h 6922831"/>
              <a:gd name="connsiteX6" fmla="*/ 2649648 w 5545537"/>
              <a:gd name="connsiteY6" fmla="*/ 1387 h 6922831"/>
              <a:gd name="connsiteX7" fmla="*/ 2649648 w 5545537"/>
              <a:gd name="connsiteY7" fmla="*/ 537 h 6922831"/>
              <a:gd name="connsiteX8" fmla="*/ 2689899 w 5545537"/>
              <a:gd name="connsiteY8" fmla="*/ 537 h 6922831"/>
              <a:gd name="connsiteX9" fmla="*/ 2689899 w 5545537"/>
              <a:gd name="connsiteY9" fmla="*/ 0 h 6922831"/>
              <a:gd name="connsiteX10" fmla="*/ 3846766 w 5545537"/>
              <a:gd name="connsiteY10" fmla="*/ 0 h 6922831"/>
              <a:gd name="connsiteX11" fmla="*/ 3846766 w 5545537"/>
              <a:gd name="connsiteY11" fmla="*/ 537 h 6922831"/>
              <a:gd name="connsiteX12" fmla="*/ 5545537 w 5545537"/>
              <a:gd name="connsiteY12" fmla="*/ 537 h 6922831"/>
              <a:gd name="connsiteX13" fmla="*/ 5545537 w 5545537"/>
              <a:gd name="connsiteY13" fmla="*/ 6876000 h 6922831"/>
              <a:gd name="connsiteX14" fmla="*/ 1067337 w 5545537"/>
              <a:gd name="connsiteY14" fmla="*/ 6922831 h 6922831"/>
              <a:gd name="connsiteX15" fmla="*/ 1069719 w 5545537"/>
              <a:gd name="connsiteY15" fmla="*/ 6318334 h 6922831"/>
              <a:gd name="connsiteX16" fmla="*/ 1069720 w 5545537"/>
              <a:gd name="connsiteY16" fmla="*/ 6318321 h 6922831"/>
              <a:gd name="connsiteX17" fmla="*/ 1069719 w 5545537"/>
              <a:gd name="connsiteY17" fmla="*/ 6318310 h 6922831"/>
              <a:gd name="connsiteX18" fmla="*/ 1061010 w 5545537"/>
              <a:gd name="connsiteY18" fmla="*/ 6219603 h 6922831"/>
              <a:gd name="connsiteX19" fmla="*/ 624433 w 5545537"/>
              <a:gd name="connsiteY19" fmla="*/ 5771972 h 6922831"/>
              <a:gd name="connsiteX20" fmla="*/ 426816 w 5545537"/>
              <a:gd name="connsiteY20" fmla="*/ 5735384 h 6922831"/>
              <a:gd name="connsiteX21" fmla="*/ 9971 w 5545537"/>
              <a:gd name="connsiteY21" fmla="*/ 5223932 h 6922831"/>
              <a:gd name="connsiteX22" fmla="*/ 426816 w 5545537"/>
              <a:gd name="connsiteY22" fmla="*/ 4712481 h 6922831"/>
              <a:gd name="connsiteX23" fmla="*/ 512040 w 5545537"/>
              <a:gd name="connsiteY23" fmla="*/ 4703889 h 6922831"/>
              <a:gd name="connsiteX24" fmla="*/ 512040 w 5545537"/>
              <a:gd name="connsiteY24" fmla="*/ 4703511 h 6922831"/>
              <a:gd name="connsiteX25" fmla="*/ 423086 w 5545537"/>
              <a:gd name="connsiteY25" fmla="*/ 4694544 h 6922831"/>
              <a:gd name="connsiteX26" fmla="*/ 0 w 5545537"/>
              <a:gd name="connsiteY26" fmla="*/ 4175435 h 6922831"/>
              <a:gd name="connsiteX27" fmla="*/ 529874 w 5545537"/>
              <a:gd name="connsiteY27" fmla="*/ 3645561 h 6922831"/>
              <a:gd name="connsiteX28" fmla="*/ 1048983 w 5545537"/>
              <a:gd name="connsiteY28" fmla="*/ 4068647 h 6922831"/>
              <a:gd name="connsiteX29" fmla="*/ 1057146 w 5545537"/>
              <a:gd name="connsiteY29" fmla="*/ 4149617 h 6922831"/>
              <a:gd name="connsiteX30" fmla="*/ 1069719 w 5545537"/>
              <a:gd name="connsiteY30" fmla="*/ 4620012 h 6922831"/>
              <a:gd name="connsiteX31" fmla="*/ 1095113 w 5545537"/>
              <a:gd name="connsiteY31" fmla="*/ 4538207 h 6922831"/>
              <a:gd name="connsiteX32" fmla="*/ 1576145 w 5545537"/>
              <a:gd name="connsiteY32" fmla="*/ 4219357 h 6922831"/>
              <a:gd name="connsiteX33" fmla="*/ 1609779 w 5545537"/>
              <a:gd name="connsiteY33" fmla="*/ 4222748 h 6922831"/>
              <a:gd name="connsiteX34" fmla="*/ 1609779 w 5545537"/>
              <a:gd name="connsiteY34" fmla="*/ 4205666 h 6922831"/>
              <a:gd name="connsiteX35" fmla="*/ 1577115 w 5545537"/>
              <a:gd name="connsiteY35" fmla="*/ 4208959 h 6922831"/>
              <a:gd name="connsiteX36" fmla="*/ 1055057 w 5545537"/>
              <a:gd name="connsiteY36" fmla="*/ 3686901 h 6922831"/>
              <a:gd name="connsiteX37" fmla="*/ 1577115 w 5545537"/>
              <a:gd name="connsiteY37" fmla="*/ 3164843 h 6922831"/>
              <a:gd name="connsiteX38" fmla="*/ 2088567 w 5545537"/>
              <a:gd name="connsiteY38" fmla="*/ 3581688 h 6922831"/>
              <a:gd name="connsiteX39" fmla="*/ 2098635 w 5545537"/>
              <a:gd name="connsiteY39" fmla="*/ 3681565 h 6922831"/>
              <a:gd name="connsiteX40" fmla="*/ 2113837 w 5545537"/>
              <a:gd name="connsiteY40" fmla="*/ 3681565 h 6922831"/>
              <a:gd name="connsiteX41" fmla="*/ 2113837 w 5545537"/>
              <a:gd name="connsiteY41" fmla="*/ 2637449 h 6922831"/>
              <a:gd name="connsiteX42" fmla="*/ 2114775 w 5545537"/>
              <a:gd name="connsiteY42" fmla="*/ 2637449 h 6922831"/>
              <a:gd name="connsiteX43" fmla="*/ 2113835 w 5545537"/>
              <a:gd name="connsiteY43" fmla="*/ 2628122 h 6922831"/>
              <a:gd name="connsiteX44" fmla="*/ 2635893 w 5545537"/>
              <a:gd name="connsiteY44" fmla="*/ 2106064 h 6922831"/>
              <a:gd name="connsiteX45" fmla="*/ 2649648 w 5545537"/>
              <a:gd name="connsiteY45" fmla="*/ 2107451 h 6922831"/>
              <a:gd name="connsiteX46" fmla="*/ 2649648 w 5545537"/>
              <a:gd name="connsiteY46" fmla="*/ 2090015 h 6922831"/>
              <a:gd name="connsiteX47" fmla="*/ 2635894 w 5545537"/>
              <a:gd name="connsiteY47" fmla="*/ 2091401 h 6922831"/>
              <a:gd name="connsiteX48" fmla="*/ 2113836 w 5545537"/>
              <a:gd name="connsiteY48" fmla="*/ 1569343 h 6922831"/>
              <a:gd name="connsiteX49" fmla="*/ 2635894 w 5545537"/>
              <a:gd name="connsiteY49" fmla="*/ 1047285 h 6922831"/>
              <a:gd name="connsiteX50" fmla="*/ 2649648 w 5545537"/>
              <a:gd name="connsiteY50" fmla="*/ 1048672 h 6922831"/>
              <a:gd name="connsiteX51" fmla="*/ 2649648 w 5545537"/>
              <a:gd name="connsiteY51" fmla="*/ 1043268 h 6922831"/>
              <a:gd name="connsiteX52" fmla="*/ 2689899 w 5545537"/>
              <a:gd name="connsiteY52" fmla="*/ 1039210 h 6922831"/>
              <a:gd name="connsiteX53" fmla="*/ 2689899 w 5545537"/>
              <a:gd name="connsiteY53" fmla="*/ 1038672 h 6922831"/>
              <a:gd name="connsiteX54" fmla="*/ 2635893 w 5545537"/>
              <a:gd name="connsiteY54" fmla="*/ 1044116 h 6922831"/>
              <a:gd name="connsiteX55" fmla="*/ 2113835 w 5545537"/>
              <a:gd name="connsiteY55" fmla="*/ 522058 h 6922831"/>
              <a:gd name="connsiteX56" fmla="*/ 2635893 w 5545537"/>
              <a:gd name="connsiteY56" fmla="*/ 0 h 6922831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7337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03"/>
              <a:gd name="connsiteX1" fmla="*/ 2099173 w 5545537"/>
              <a:gd name="connsiteY1" fmla="*/ 2628122 h 6876003"/>
              <a:gd name="connsiteX2" fmla="*/ 1577115 w 5545537"/>
              <a:gd name="connsiteY2" fmla="*/ 3150180 h 6876003"/>
              <a:gd name="connsiteX3" fmla="*/ 1055057 w 5545537"/>
              <a:gd name="connsiteY3" fmla="*/ 2628122 h 6876003"/>
              <a:gd name="connsiteX4" fmla="*/ 1577115 w 5545537"/>
              <a:gd name="connsiteY4" fmla="*/ 2106064 h 6876003"/>
              <a:gd name="connsiteX5" fmla="*/ 2635893 w 5545537"/>
              <a:gd name="connsiteY5" fmla="*/ 0 h 6876003"/>
              <a:gd name="connsiteX6" fmla="*/ 2649648 w 5545537"/>
              <a:gd name="connsiteY6" fmla="*/ 1387 h 6876003"/>
              <a:gd name="connsiteX7" fmla="*/ 2649648 w 5545537"/>
              <a:gd name="connsiteY7" fmla="*/ 537 h 6876003"/>
              <a:gd name="connsiteX8" fmla="*/ 2689899 w 5545537"/>
              <a:gd name="connsiteY8" fmla="*/ 537 h 6876003"/>
              <a:gd name="connsiteX9" fmla="*/ 2689899 w 5545537"/>
              <a:gd name="connsiteY9" fmla="*/ 0 h 6876003"/>
              <a:gd name="connsiteX10" fmla="*/ 3846766 w 5545537"/>
              <a:gd name="connsiteY10" fmla="*/ 0 h 6876003"/>
              <a:gd name="connsiteX11" fmla="*/ 3846766 w 5545537"/>
              <a:gd name="connsiteY11" fmla="*/ 537 h 6876003"/>
              <a:gd name="connsiteX12" fmla="*/ 5545537 w 5545537"/>
              <a:gd name="connsiteY12" fmla="*/ 537 h 6876003"/>
              <a:gd name="connsiteX13" fmla="*/ 5545537 w 5545537"/>
              <a:gd name="connsiteY13" fmla="*/ 6876000 h 6876003"/>
              <a:gd name="connsiteX14" fmla="*/ 1064761 w 5545537"/>
              <a:gd name="connsiteY14" fmla="*/ 6804058 h 6876003"/>
              <a:gd name="connsiteX15" fmla="*/ 1069719 w 5545537"/>
              <a:gd name="connsiteY15" fmla="*/ 6318334 h 6876003"/>
              <a:gd name="connsiteX16" fmla="*/ 1069720 w 5545537"/>
              <a:gd name="connsiteY16" fmla="*/ 6318321 h 6876003"/>
              <a:gd name="connsiteX17" fmla="*/ 1069719 w 5545537"/>
              <a:gd name="connsiteY17" fmla="*/ 6318310 h 6876003"/>
              <a:gd name="connsiteX18" fmla="*/ 1061010 w 5545537"/>
              <a:gd name="connsiteY18" fmla="*/ 6219603 h 6876003"/>
              <a:gd name="connsiteX19" fmla="*/ 624433 w 5545537"/>
              <a:gd name="connsiteY19" fmla="*/ 5771972 h 6876003"/>
              <a:gd name="connsiteX20" fmla="*/ 426816 w 5545537"/>
              <a:gd name="connsiteY20" fmla="*/ 5735384 h 6876003"/>
              <a:gd name="connsiteX21" fmla="*/ 9971 w 5545537"/>
              <a:gd name="connsiteY21" fmla="*/ 5223932 h 6876003"/>
              <a:gd name="connsiteX22" fmla="*/ 426816 w 5545537"/>
              <a:gd name="connsiteY22" fmla="*/ 4712481 h 6876003"/>
              <a:gd name="connsiteX23" fmla="*/ 512040 w 5545537"/>
              <a:gd name="connsiteY23" fmla="*/ 4703889 h 6876003"/>
              <a:gd name="connsiteX24" fmla="*/ 512040 w 5545537"/>
              <a:gd name="connsiteY24" fmla="*/ 4703511 h 6876003"/>
              <a:gd name="connsiteX25" fmla="*/ 423086 w 5545537"/>
              <a:gd name="connsiteY25" fmla="*/ 4694544 h 6876003"/>
              <a:gd name="connsiteX26" fmla="*/ 0 w 5545537"/>
              <a:gd name="connsiteY26" fmla="*/ 4175435 h 6876003"/>
              <a:gd name="connsiteX27" fmla="*/ 529874 w 5545537"/>
              <a:gd name="connsiteY27" fmla="*/ 3645561 h 6876003"/>
              <a:gd name="connsiteX28" fmla="*/ 1048983 w 5545537"/>
              <a:gd name="connsiteY28" fmla="*/ 4068647 h 6876003"/>
              <a:gd name="connsiteX29" fmla="*/ 1057146 w 5545537"/>
              <a:gd name="connsiteY29" fmla="*/ 4149617 h 6876003"/>
              <a:gd name="connsiteX30" fmla="*/ 1069719 w 5545537"/>
              <a:gd name="connsiteY30" fmla="*/ 4620012 h 6876003"/>
              <a:gd name="connsiteX31" fmla="*/ 1095113 w 5545537"/>
              <a:gd name="connsiteY31" fmla="*/ 4538207 h 6876003"/>
              <a:gd name="connsiteX32" fmla="*/ 1576145 w 5545537"/>
              <a:gd name="connsiteY32" fmla="*/ 4219357 h 6876003"/>
              <a:gd name="connsiteX33" fmla="*/ 1609779 w 5545537"/>
              <a:gd name="connsiteY33" fmla="*/ 4222748 h 6876003"/>
              <a:gd name="connsiteX34" fmla="*/ 1609779 w 5545537"/>
              <a:gd name="connsiteY34" fmla="*/ 4205666 h 6876003"/>
              <a:gd name="connsiteX35" fmla="*/ 1577115 w 5545537"/>
              <a:gd name="connsiteY35" fmla="*/ 4208959 h 6876003"/>
              <a:gd name="connsiteX36" fmla="*/ 1055057 w 5545537"/>
              <a:gd name="connsiteY36" fmla="*/ 3686901 h 6876003"/>
              <a:gd name="connsiteX37" fmla="*/ 1577115 w 5545537"/>
              <a:gd name="connsiteY37" fmla="*/ 3164843 h 6876003"/>
              <a:gd name="connsiteX38" fmla="*/ 2088567 w 5545537"/>
              <a:gd name="connsiteY38" fmla="*/ 3581688 h 6876003"/>
              <a:gd name="connsiteX39" fmla="*/ 2098635 w 5545537"/>
              <a:gd name="connsiteY39" fmla="*/ 3681565 h 6876003"/>
              <a:gd name="connsiteX40" fmla="*/ 2113837 w 5545537"/>
              <a:gd name="connsiteY40" fmla="*/ 3681565 h 6876003"/>
              <a:gd name="connsiteX41" fmla="*/ 2113837 w 5545537"/>
              <a:gd name="connsiteY41" fmla="*/ 2637449 h 6876003"/>
              <a:gd name="connsiteX42" fmla="*/ 2114775 w 5545537"/>
              <a:gd name="connsiteY42" fmla="*/ 2637449 h 6876003"/>
              <a:gd name="connsiteX43" fmla="*/ 2113835 w 5545537"/>
              <a:gd name="connsiteY43" fmla="*/ 2628122 h 6876003"/>
              <a:gd name="connsiteX44" fmla="*/ 2635893 w 5545537"/>
              <a:gd name="connsiteY44" fmla="*/ 2106064 h 6876003"/>
              <a:gd name="connsiteX45" fmla="*/ 2649648 w 5545537"/>
              <a:gd name="connsiteY45" fmla="*/ 2107451 h 6876003"/>
              <a:gd name="connsiteX46" fmla="*/ 2649648 w 5545537"/>
              <a:gd name="connsiteY46" fmla="*/ 2090015 h 6876003"/>
              <a:gd name="connsiteX47" fmla="*/ 2635894 w 5545537"/>
              <a:gd name="connsiteY47" fmla="*/ 2091401 h 6876003"/>
              <a:gd name="connsiteX48" fmla="*/ 2113836 w 5545537"/>
              <a:gd name="connsiteY48" fmla="*/ 1569343 h 6876003"/>
              <a:gd name="connsiteX49" fmla="*/ 2635894 w 5545537"/>
              <a:gd name="connsiteY49" fmla="*/ 1047285 h 6876003"/>
              <a:gd name="connsiteX50" fmla="*/ 2649648 w 5545537"/>
              <a:gd name="connsiteY50" fmla="*/ 1048672 h 6876003"/>
              <a:gd name="connsiteX51" fmla="*/ 2649648 w 5545537"/>
              <a:gd name="connsiteY51" fmla="*/ 1043268 h 6876003"/>
              <a:gd name="connsiteX52" fmla="*/ 2689899 w 5545537"/>
              <a:gd name="connsiteY52" fmla="*/ 1039210 h 6876003"/>
              <a:gd name="connsiteX53" fmla="*/ 2689899 w 5545537"/>
              <a:gd name="connsiteY53" fmla="*/ 1038672 h 6876003"/>
              <a:gd name="connsiteX54" fmla="*/ 2635893 w 5545537"/>
              <a:gd name="connsiteY54" fmla="*/ 1044116 h 6876003"/>
              <a:gd name="connsiteX55" fmla="*/ 2113835 w 5545537"/>
              <a:gd name="connsiteY55" fmla="*/ 522058 h 6876003"/>
              <a:gd name="connsiteX56" fmla="*/ 2635893 w 5545537"/>
              <a:gd name="connsiteY56" fmla="*/ 0 h 6876003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4761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72488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7337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942972"/>
              <a:gd name="connsiteX1" fmla="*/ 2099173 w 5545537"/>
              <a:gd name="connsiteY1" fmla="*/ 2628122 h 6942972"/>
              <a:gd name="connsiteX2" fmla="*/ 1577115 w 5545537"/>
              <a:gd name="connsiteY2" fmla="*/ 3150180 h 6942972"/>
              <a:gd name="connsiteX3" fmla="*/ 1055057 w 5545537"/>
              <a:gd name="connsiteY3" fmla="*/ 2628122 h 6942972"/>
              <a:gd name="connsiteX4" fmla="*/ 1577115 w 5545537"/>
              <a:gd name="connsiteY4" fmla="*/ 2106064 h 6942972"/>
              <a:gd name="connsiteX5" fmla="*/ 2635893 w 5545537"/>
              <a:gd name="connsiteY5" fmla="*/ 0 h 6942972"/>
              <a:gd name="connsiteX6" fmla="*/ 2649648 w 5545537"/>
              <a:gd name="connsiteY6" fmla="*/ 1387 h 6942972"/>
              <a:gd name="connsiteX7" fmla="*/ 2649648 w 5545537"/>
              <a:gd name="connsiteY7" fmla="*/ 537 h 6942972"/>
              <a:gd name="connsiteX8" fmla="*/ 2689899 w 5545537"/>
              <a:gd name="connsiteY8" fmla="*/ 537 h 6942972"/>
              <a:gd name="connsiteX9" fmla="*/ 2689899 w 5545537"/>
              <a:gd name="connsiteY9" fmla="*/ 0 h 6942972"/>
              <a:gd name="connsiteX10" fmla="*/ 3846766 w 5545537"/>
              <a:gd name="connsiteY10" fmla="*/ 0 h 6942972"/>
              <a:gd name="connsiteX11" fmla="*/ 3846766 w 5545537"/>
              <a:gd name="connsiteY11" fmla="*/ 537 h 6942972"/>
              <a:gd name="connsiteX12" fmla="*/ 5545537 w 5545537"/>
              <a:gd name="connsiteY12" fmla="*/ 537 h 6942972"/>
              <a:gd name="connsiteX13" fmla="*/ 5540385 w 5545537"/>
              <a:gd name="connsiteY13" fmla="*/ 6942970 h 6942972"/>
              <a:gd name="connsiteX14" fmla="*/ 1067337 w 5545537"/>
              <a:gd name="connsiteY14" fmla="*/ 6863300 h 6942972"/>
              <a:gd name="connsiteX15" fmla="*/ 1069719 w 5545537"/>
              <a:gd name="connsiteY15" fmla="*/ 6318334 h 6942972"/>
              <a:gd name="connsiteX16" fmla="*/ 1069720 w 5545537"/>
              <a:gd name="connsiteY16" fmla="*/ 6318321 h 6942972"/>
              <a:gd name="connsiteX17" fmla="*/ 1069719 w 5545537"/>
              <a:gd name="connsiteY17" fmla="*/ 6318310 h 6942972"/>
              <a:gd name="connsiteX18" fmla="*/ 1061010 w 5545537"/>
              <a:gd name="connsiteY18" fmla="*/ 6219603 h 6942972"/>
              <a:gd name="connsiteX19" fmla="*/ 624433 w 5545537"/>
              <a:gd name="connsiteY19" fmla="*/ 5771972 h 6942972"/>
              <a:gd name="connsiteX20" fmla="*/ 426816 w 5545537"/>
              <a:gd name="connsiteY20" fmla="*/ 5735384 h 6942972"/>
              <a:gd name="connsiteX21" fmla="*/ 9971 w 5545537"/>
              <a:gd name="connsiteY21" fmla="*/ 5223932 h 6942972"/>
              <a:gd name="connsiteX22" fmla="*/ 426816 w 5545537"/>
              <a:gd name="connsiteY22" fmla="*/ 4712481 h 6942972"/>
              <a:gd name="connsiteX23" fmla="*/ 512040 w 5545537"/>
              <a:gd name="connsiteY23" fmla="*/ 4703889 h 6942972"/>
              <a:gd name="connsiteX24" fmla="*/ 512040 w 5545537"/>
              <a:gd name="connsiteY24" fmla="*/ 4703511 h 6942972"/>
              <a:gd name="connsiteX25" fmla="*/ 423086 w 5545537"/>
              <a:gd name="connsiteY25" fmla="*/ 4694544 h 6942972"/>
              <a:gd name="connsiteX26" fmla="*/ 0 w 5545537"/>
              <a:gd name="connsiteY26" fmla="*/ 4175435 h 6942972"/>
              <a:gd name="connsiteX27" fmla="*/ 529874 w 5545537"/>
              <a:gd name="connsiteY27" fmla="*/ 3645561 h 6942972"/>
              <a:gd name="connsiteX28" fmla="*/ 1048983 w 5545537"/>
              <a:gd name="connsiteY28" fmla="*/ 4068647 h 6942972"/>
              <a:gd name="connsiteX29" fmla="*/ 1057146 w 5545537"/>
              <a:gd name="connsiteY29" fmla="*/ 4149617 h 6942972"/>
              <a:gd name="connsiteX30" fmla="*/ 1069719 w 5545537"/>
              <a:gd name="connsiteY30" fmla="*/ 4620012 h 6942972"/>
              <a:gd name="connsiteX31" fmla="*/ 1095113 w 5545537"/>
              <a:gd name="connsiteY31" fmla="*/ 4538207 h 6942972"/>
              <a:gd name="connsiteX32" fmla="*/ 1576145 w 5545537"/>
              <a:gd name="connsiteY32" fmla="*/ 4219357 h 6942972"/>
              <a:gd name="connsiteX33" fmla="*/ 1609779 w 5545537"/>
              <a:gd name="connsiteY33" fmla="*/ 4222748 h 6942972"/>
              <a:gd name="connsiteX34" fmla="*/ 1609779 w 5545537"/>
              <a:gd name="connsiteY34" fmla="*/ 4205666 h 6942972"/>
              <a:gd name="connsiteX35" fmla="*/ 1577115 w 5545537"/>
              <a:gd name="connsiteY35" fmla="*/ 4208959 h 6942972"/>
              <a:gd name="connsiteX36" fmla="*/ 1055057 w 5545537"/>
              <a:gd name="connsiteY36" fmla="*/ 3686901 h 6942972"/>
              <a:gd name="connsiteX37" fmla="*/ 1577115 w 5545537"/>
              <a:gd name="connsiteY37" fmla="*/ 3164843 h 6942972"/>
              <a:gd name="connsiteX38" fmla="*/ 2088567 w 5545537"/>
              <a:gd name="connsiteY38" fmla="*/ 3581688 h 6942972"/>
              <a:gd name="connsiteX39" fmla="*/ 2098635 w 5545537"/>
              <a:gd name="connsiteY39" fmla="*/ 3681565 h 6942972"/>
              <a:gd name="connsiteX40" fmla="*/ 2113837 w 5545537"/>
              <a:gd name="connsiteY40" fmla="*/ 3681565 h 6942972"/>
              <a:gd name="connsiteX41" fmla="*/ 2113837 w 5545537"/>
              <a:gd name="connsiteY41" fmla="*/ 2637449 h 6942972"/>
              <a:gd name="connsiteX42" fmla="*/ 2114775 w 5545537"/>
              <a:gd name="connsiteY42" fmla="*/ 2637449 h 6942972"/>
              <a:gd name="connsiteX43" fmla="*/ 2113835 w 5545537"/>
              <a:gd name="connsiteY43" fmla="*/ 2628122 h 6942972"/>
              <a:gd name="connsiteX44" fmla="*/ 2635893 w 5545537"/>
              <a:gd name="connsiteY44" fmla="*/ 2106064 h 6942972"/>
              <a:gd name="connsiteX45" fmla="*/ 2649648 w 5545537"/>
              <a:gd name="connsiteY45" fmla="*/ 2107451 h 6942972"/>
              <a:gd name="connsiteX46" fmla="*/ 2649648 w 5545537"/>
              <a:gd name="connsiteY46" fmla="*/ 2090015 h 6942972"/>
              <a:gd name="connsiteX47" fmla="*/ 2635894 w 5545537"/>
              <a:gd name="connsiteY47" fmla="*/ 2091401 h 6942972"/>
              <a:gd name="connsiteX48" fmla="*/ 2113836 w 5545537"/>
              <a:gd name="connsiteY48" fmla="*/ 1569343 h 6942972"/>
              <a:gd name="connsiteX49" fmla="*/ 2635894 w 5545537"/>
              <a:gd name="connsiteY49" fmla="*/ 1047285 h 6942972"/>
              <a:gd name="connsiteX50" fmla="*/ 2649648 w 5545537"/>
              <a:gd name="connsiteY50" fmla="*/ 1048672 h 6942972"/>
              <a:gd name="connsiteX51" fmla="*/ 2649648 w 5545537"/>
              <a:gd name="connsiteY51" fmla="*/ 1043268 h 6942972"/>
              <a:gd name="connsiteX52" fmla="*/ 2689899 w 5545537"/>
              <a:gd name="connsiteY52" fmla="*/ 1039210 h 6942972"/>
              <a:gd name="connsiteX53" fmla="*/ 2689899 w 5545537"/>
              <a:gd name="connsiteY53" fmla="*/ 1038672 h 6942972"/>
              <a:gd name="connsiteX54" fmla="*/ 2635893 w 5545537"/>
              <a:gd name="connsiteY54" fmla="*/ 1044116 h 6942972"/>
              <a:gd name="connsiteX55" fmla="*/ 2113835 w 5545537"/>
              <a:gd name="connsiteY55" fmla="*/ 522058 h 6942972"/>
              <a:gd name="connsiteX56" fmla="*/ 2635893 w 5545537"/>
              <a:gd name="connsiteY56" fmla="*/ 0 h 6942972"/>
              <a:gd name="connsiteX0" fmla="*/ 1577115 w 5545537"/>
              <a:gd name="connsiteY0" fmla="*/ 2106064 h 6863435"/>
              <a:gd name="connsiteX1" fmla="*/ 2099173 w 5545537"/>
              <a:gd name="connsiteY1" fmla="*/ 2628122 h 6863435"/>
              <a:gd name="connsiteX2" fmla="*/ 1577115 w 5545537"/>
              <a:gd name="connsiteY2" fmla="*/ 3150180 h 6863435"/>
              <a:gd name="connsiteX3" fmla="*/ 1055057 w 5545537"/>
              <a:gd name="connsiteY3" fmla="*/ 2628122 h 6863435"/>
              <a:gd name="connsiteX4" fmla="*/ 1577115 w 5545537"/>
              <a:gd name="connsiteY4" fmla="*/ 2106064 h 6863435"/>
              <a:gd name="connsiteX5" fmla="*/ 2635893 w 5545537"/>
              <a:gd name="connsiteY5" fmla="*/ 0 h 6863435"/>
              <a:gd name="connsiteX6" fmla="*/ 2649648 w 5545537"/>
              <a:gd name="connsiteY6" fmla="*/ 1387 h 6863435"/>
              <a:gd name="connsiteX7" fmla="*/ 2649648 w 5545537"/>
              <a:gd name="connsiteY7" fmla="*/ 537 h 6863435"/>
              <a:gd name="connsiteX8" fmla="*/ 2689899 w 5545537"/>
              <a:gd name="connsiteY8" fmla="*/ 537 h 6863435"/>
              <a:gd name="connsiteX9" fmla="*/ 2689899 w 5545537"/>
              <a:gd name="connsiteY9" fmla="*/ 0 h 6863435"/>
              <a:gd name="connsiteX10" fmla="*/ 3846766 w 5545537"/>
              <a:gd name="connsiteY10" fmla="*/ 0 h 6863435"/>
              <a:gd name="connsiteX11" fmla="*/ 3846766 w 5545537"/>
              <a:gd name="connsiteY11" fmla="*/ 537 h 6863435"/>
              <a:gd name="connsiteX12" fmla="*/ 5545537 w 5545537"/>
              <a:gd name="connsiteY12" fmla="*/ 537 h 6863435"/>
              <a:gd name="connsiteX13" fmla="*/ 5452809 w 5545537"/>
              <a:gd name="connsiteY13" fmla="*/ 6770393 h 6863435"/>
              <a:gd name="connsiteX14" fmla="*/ 1067337 w 5545537"/>
              <a:gd name="connsiteY14" fmla="*/ 6863300 h 6863435"/>
              <a:gd name="connsiteX15" fmla="*/ 1069719 w 5545537"/>
              <a:gd name="connsiteY15" fmla="*/ 6318334 h 6863435"/>
              <a:gd name="connsiteX16" fmla="*/ 1069720 w 5545537"/>
              <a:gd name="connsiteY16" fmla="*/ 6318321 h 6863435"/>
              <a:gd name="connsiteX17" fmla="*/ 1069719 w 5545537"/>
              <a:gd name="connsiteY17" fmla="*/ 6318310 h 6863435"/>
              <a:gd name="connsiteX18" fmla="*/ 1061010 w 5545537"/>
              <a:gd name="connsiteY18" fmla="*/ 6219603 h 6863435"/>
              <a:gd name="connsiteX19" fmla="*/ 624433 w 5545537"/>
              <a:gd name="connsiteY19" fmla="*/ 5771972 h 6863435"/>
              <a:gd name="connsiteX20" fmla="*/ 426816 w 5545537"/>
              <a:gd name="connsiteY20" fmla="*/ 5735384 h 6863435"/>
              <a:gd name="connsiteX21" fmla="*/ 9971 w 5545537"/>
              <a:gd name="connsiteY21" fmla="*/ 5223932 h 6863435"/>
              <a:gd name="connsiteX22" fmla="*/ 426816 w 5545537"/>
              <a:gd name="connsiteY22" fmla="*/ 4712481 h 6863435"/>
              <a:gd name="connsiteX23" fmla="*/ 512040 w 5545537"/>
              <a:gd name="connsiteY23" fmla="*/ 4703889 h 6863435"/>
              <a:gd name="connsiteX24" fmla="*/ 512040 w 5545537"/>
              <a:gd name="connsiteY24" fmla="*/ 4703511 h 6863435"/>
              <a:gd name="connsiteX25" fmla="*/ 423086 w 5545537"/>
              <a:gd name="connsiteY25" fmla="*/ 4694544 h 6863435"/>
              <a:gd name="connsiteX26" fmla="*/ 0 w 5545537"/>
              <a:gd name="connsiteY26" fmla="*/ 4175435 h 6863435"/>
              <a:gd name="connsiteX27" fmla="*/ 529874 w 5545537"/>
              <a:gd name="connsiteY27" fmla="*/ 3645561 h 6863435"/>
              <a:gd name="connsiteX28" fmla="*/ 1048983 w 5545537"/>
              <a:gd name="connsiteY28" fmla="*/ 4068647 h 6863435"/>
              <a:gd name="connsiteX29" fmla="*/ 1057146 w 5545537"/>
              <a:gd name="connsiteY29" fmla="*/ 4149617 h 6863435"/>
              <a:gd name="connsiteX30" fmla="*/ 1069719 w 5545537"/>
              <a:gd name="connsiteY30" fmla="*/ 4620012 h 6863435"/>
              <a:gd name="connsiteX31" fmla="*/ 1095113 w 5545537"/>
              <a:gd name="connsiteY31" fmla="*/ 4538207 h 6863435"/>
              <a:gd name="connsiteX32" fmla="*/ 1576145 w 5545537"/>
              <a:gd name="connsiteY32" fmla="*/ 4219357 h 6863435"/>
              <a:gd name="connsiteX33" fmla="*/ 1609779 w 5545537"/>
              <a:gd name="connsiteY33" fmla="*/ 4222748 h 6863435"/>
              <a:gd name="connsiteX34" fmla="*/ 1609779 w 5545537"/>
              <a:gd name="connsiteY34" fmla="*/ 4205666 h 6863435"/>
              <a:gd name="connsiteX35" fmla="*/ 1577115 w 5545537"/>
              <a:gd name="connsiteY35" fmla="*/ 4208959 h 6863435"/>
              <a:gd name="connsiteX36" fmla="*/ 1055057 w 5545537"/>
              <a:gd name="connsiteY36" fmla="*/ 3686901 h 6863435"/>
              <a:gd name="connsiteX37" fmla="*/ 1577115 w 5545537"/>
              <a:gd name="connsiteY37" fmla="*/ 3164843 h 6863435"/>
              <a:gd name="connsiteX38" fmla="*/ 2088567 w 5545537"/>
              <a:gd name="connsiteY38" fmla="*/ 3581688 h 6863435"/>
              <a:gd name="connsiteX39" fmla="*/ 2098635 w 5545537"/>
              <a:gd name="connsiteY39" fmla="*/ 3681565 h 6863435"/>
              <a:gd name="connsiteX40" fmla="*/ 2113837 w 5545537"/>
              <a:gd name="connsiteY40" fmla="*/ 3681565 h 6863435"/>
              <a:gd name="connsiteX41" fmla="*/ 2113837 w 5545537"/>
              <a:gd name="connsiteY41" fmla="*/ 2637449 h 6863435"/>
              <a:gd name="connsiteX42" fmla="*/ 2114775 w 5545537"/>
              <a:gd name="connsiteY42" fmla="*/ 2637449 h 6863435"/>
              <a:gd name="connsiteX43" fmla="*/ 2113835 w 5545537"/>
              <a:gd name="connsiteY43" fmla="*/ 2628122 h 6863435"/>
              <a:gd name="connsiteX44" fmla="*/ 2635893 w 5545537"/>
              <a:gd name="connsiteY44" fmla="*/ 2106064 h 6863435"/>
              <a:gd name="connsiteX45" fmla="*/ 2649648 w 5545537"/>
              <a:gd name="connsiteY45" fmla="*/ 2107451 h 6863435"/>
              <a:gd name="connsiteX46" fmla="*/ 2649648 w 5545537"/>
              <a:gd name="connsiteY46" fmla="*/ 2090015 h 6863435"/>
              <a:gd name="connsiteX47" fmla="*/ 2635894 w 5545537"/>
              <a:gd name="connsiteY47" fmla="*/ 2091401 h 6863435"/>
              <a:gd name="connsiteX48" fmla="*/ 2113836 w 5545537"/>
              <a:gd name="connsiteY48" fmla="*/ 1569343 h 6863435"/>
              <a:gd name="connsiteX49" fmla="*/ 2635894 w 5545537"/>
              <a:gd name="connsiteY49" fmla="*/ 1047285 h 6863435"/>
              <a:gd name="connsiteX50" fmla="*/ 2649648 w 5545537"/>
              <a:gd name="connsiteY50" fmla="*/ 1048672 h 6863435"/>
              <a:gd name="connsiteX51" fmla="*/ 2649648 w 5545537"/>
              <a:gd name="connsiteY51" fmla="*/ 1043268 h 6863435"/>
              <a:gd name="connsiteX52" fmla="*/ 2689899 w 5545537"/>
              <a:gd name="connsiteY52" fmla="*/ 1039210 h 6863435"/>
              <a:gd name="connsiteX53" fmla="*/ 2689899 w 5545537"/>
              <a:gd name="connsiteY53" fmla="*/ 1038672 h 6863435"/>
              <a:gd name="connsiteX54" fmla="*/ 2635893 w 5545537"/>
              <a:gd name="connsiteY54" fmla="*/ 1044116 h 6863435"/>
              <a:gd name="connsiteX55" fmla="*/ 2113835 w 5545537"/>
              <a:gd name="connsiteY55" fmla="*/ 522058 h 6863435"/>
              <a:gd name="connsiteX56" fmla="*/ 2635893 w 5545537"/>
              <a:gd name="connsiteY56" fmla="*/ 0 h 6863435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2689899 w 5546031"/>
              <a:gd name="connsiteY8" fmla="*/ 537 h 6864730"/>
              <a:gd name="connsiteX9" fmla="*/ 2689899 w 5546031"/>
              <a:gd name="connsiteY9" fmla="*/ 0 h 6864730"/>
              <a:gd name="connsiteX10" fmla="*/ 3846766 w 5546031"/>
              <a:gd name="connsiteY10" fmla="*/ 0 h 6864730"/>
              <a:gd name="connsiteX11" fmla="*/ 3846766 w 5546031"/>
              <a:gd name="connsiteY11" fmla="*/ 537 h 6864730"/>
              <a:gd name="connsiteX12" fmla="*/ 5545537 w 5546031"/>
              <a:gd name="connsiteY12" fmla="*/ 537 h 6864730"/>
              <a:gd name="connsiteX13" fmla="*/ 5545536 w 5546031"/>
              <a:gd name="connsiteY13" fmla="*/ 6860545 h 6864730"/>
              <a:gd name="connsiteX14" fmla="*/ 1067337 w 5546031"/>
              <a:gd name="connsiteY14" fmla="*/ 6863300 h 6864730"/>
              <a:gd name="connsiteX15" fmla="*/ 1069719 w 5546031"/>
              <a:gd name="connsiteY15" fmla="*/ 6318334 h 6864730"/>
              <a:gd name="connsiteX16" fmla="*/ 1069720 w 5546031"/>
              <a:gd name="connsiteY16" fmla="*/ 6318321 h 6864730"/>
              <a:gd name="connsiteX17" fmla="*/ 1069719 w 5546031"/>
              <a:gd name="connsiteY17" fmla="*/ 6318310 h 6864730"/>
              <a:gd name="connsiteX18" fmla="*/ 1061010 w 5546031"/>
              <a:gd name="connsiteY18" fmla="*/ 6219603 h 6864730"/>
              <a:gd name="connsiteX19" fmla="*/ 624433 w 5546031"/>
              <a:gd name="connsiteY19" fmla="*/ 5771972 h 6864730"/>
              <a:gd name="connsiteX20" fmla="*/ 426816 w 5546031"/>
              <a:gd name="connsiteY20" fmla="*/ 5735384 h 6864730"/>
              <a:gd name="connsiteX21" fmla="*/ 9971 w 5546031"/>
              <a:gd name="connsiteY21" fmla="*/ 5223932 h 6864730"/>
              <a:gd name="connsiteX22" fmla="*/ 426816 w 5546031"/>
              <a:gd name="connsiteY22" fmla="*/ 4712481 h 6864730"/>
              <a:gd name="connsiteX23" fmla="*/ 512040 w 5546031"/>
              <a:gd name="connsiteY23" fmla="*/ 4703889 h 6864730"/>
              <a:gd name="connsiteX24" fmla="*/ 512040 w 5546031"/>
              <a:gd name="connsiteY24" fmla="*/ 4703511 h 6864730"/>
              <a:gd name="connsiteX25" fmla="*/ 423086 w 5546031"/>
              <a:gd name="connsiteY25" fmla="*/ 4694544 h 6864730"/>
              <a:gd name="connsiteX26" fmla="*/ 0 w 5546031"/>
              <a:gd name="connsiteY26" fmla="*/ 4175435 h 6864730"/>
              <a:gd name="connsiteX27" fmla="*/ 529874 w 5546031"/>
              <a:gd name="connsiteY27" fmla="*/ 3645561 h 6864730"/>
              <a:gd name="connsiteX28" fmla="*/ 1048983 w 5546031"/>
              <a:gd name="connsiteY28" fmla="*/ 4068647 h 6864730"/>
              <a:gd name="connsiteX29" fmla="*/ 1057146 w 5546031"/>
              <a:gd name="connsiteY29" fmla="*/ 4149617 h 6864730"/>
              <a:gd name="connsiteX30" fmla="*/ 1069719 w 5546031"/>
              <a:gd name="connsiteY30" fmla="*/ 4620012 h 6864730"/>
              <a:gd name="connsiteX31" fmla="*/ 1095113 w 5546031"/>
              <a:gd name="connsiteY31" fmla="*/ 4538207 h 6864730"/>
              <a:gd name="connsiteX32" fmla="*/ 1576145 w 5546031"/>
              <a:gd name="connsiteY32" fmla="*/ 4219357 h 6864730"/>
              <a:gd name="connsiteX33" fmla="*/ 1609779 w 5546031"/>
              <a:gd name="connsiteY33" fmla="*/ 4222748 h 6864730"/>
              <a:gd name="connsiteX34" fmla="*/ 1609779 w 5546031"/>
              <a:gd name="connsiteY34" fmla="*/ 4205666 h 6864730"/>
              <a:gd name="connsiteX35" fmla="*/ 1577115 w 5546031"/>
              <a:gd name="connsiteY35" fmla="*/ 4208959 h 6864730"/>
              <a:gd name="connsiteX36" fmla="*/ 1055057 w 5546031"/>
              <a:gd name="connsiteY36" fmla="*/ 3686901 h 6864730"/>
              <a:gd name="connsiteX37" fmla="*/ 1577115 w 5546031"/>
              <a:gd name="connsiteY37" fmla="*/ 3164843 h 6864730"/>
              <a:gd name="connsiteX38" fmla="*/ 2088567 w 5546031"/>
              <a:gd name="connsiteY38" fmla="*/ 3581688 h 6864730"/>
              <a:gd name="connsiteX39" fmla="*/ 2098635 w 5546031"/>
              <a:gd name="connsiteY39" fmla="*/ 3681565 h 6864730"/>
              <a:gd name="connsiteX40" fmla="*/ 2113837 w 5546031"/>
              <a:gd name="connsiteY40" fmla="*/ 3681565 h 6864730"/>
              <a:gd name="connsiteX41" fmla="*/ 2113837 w 5546031"/>
              <a:gd name="connsiteY41" fmla="*/ 2637449 h 6864730"/>
              <a:gd name="connsiteX42" fmla="*/ 2114775 w 5546031"/>
              <a:gd name="connsiteY42" fmla="*/ 2637449 h 6864730"/>
              <a:gd name="connsiteX43" fmla="*/ 2113835 w 5546031"/>
              <a:gd name="connsiteY43" fmla="*/ 2628122 h 6864730"/>
              <a:gd name="connsiteX44" fmla="*/ 2635893 w 5546031"/>
              <a:gd name="connsiteY44" fmla="*/ 2106064 h 6864730"/>
              <a:gd name="connsiteX45" fmla="*/ 2649648 w 5546031"/>
              <a:gd name="connsiteY45" fmla="*/ 2107451 h 6864730"/>
              <a:gd name="connsiteX46" fmla="*/ 2649648 w 5546031"/>
              <a:gd name="connsiteY46" fmla="*/ 2090015 h 6864730"/>
              <a:gd name="connsiteX47" fmla="*/ 2635894 w 5546031"/>
              <a:gd name="connsiteY47" fmla="*/ 2091401 h 6864730"/>
              <a:gd name="connsiteX48" fmla="*/ 2113836 w 5546031"/>
              <a:gd name="connsiteY48" fmla="*/ 1569343 h 6864730"/>
              <a:gd name="connsiteX49" fmla="*/ 2635894 w 5546031"/>
              <a:gd name="connsiteY49" fmla="*/ 1047285 h 6864730"/>
              <a:gd name="connsiteX50" fmla="*/ 2649648 w 5546031"/>
              <a:gd name="connsiteY50" fmla="*/ 1048672 h 6864730"/>
              <a:gd name="connsiteX51" fmla="*/ 2649648 w 5546031"/>
              <a:gd name="connsiteY51" fmla="*/ 1043268 h 6864730"/>
              <a:gd name="connsiteX52" fmla="*/ 2689899 w 5546031"/>
              <a:gd name="connsiteY52" fmla="*/ 1039210 h 6864730"/>
              <a:gd name="connsiteX53" fmla="*/ 2689899 w 5546031"/>
              <a:gd name="connsiteY53" fmla="*/ 1038672 h 6864730"/>
              <a:gd name="connsiteX54" fmla="*/ 2635893 w 5546031"/>
              <a:gd name="connsiteY54" fmla="*/ 1044116 h 6864730"/>
              <a:gd name="connsiteX55" fmla="*/ 2113835 w 5546031"/>
              <a:gd name="connsiteY55" fmla="*/ 522058 h 6864730"/>
              <a:gd name="connsiteX56" fmla="*/ 2635893 w 5546031"/>
              <a:gd name="connsiteY56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2689899 w 5546031"/>
              <a:gd name="connsiteY8" fmla="*/ 537 h 6864730"/>
              <a:gd name="connsiteX9" fmla="*/ 3846766 w 5546031"/>
              <a:gd name="connsiteY9" fmla="*/ 0 h 6864730"/>
              <a:gd name="connsiteX10" fmla="*/ 3846766 w 5546031"/>
              <a:gd name="connsiteY10" fmla="*/ 537 h 6864730"/>
              <a:gd name="connsiteX11" fmla="*/ 5545537 w 5546031"/>
              <a:gd name="connsiteY11" fmla="*/ 537 h 6864730"/>
              <a:gd name="connsiteX12" fmla="*/ 5545536 w 5546031"/>
              <a:gd name="connsiteY12" fmla="*/ 6860545 h 6864730"/>
              <a:gd name="connsiteX13" fmla="*/ 1067337 w 5546031"/>
              <a:gd name="connsiteY13" fmla="*/ 6863300 h 6864730"/>
              <a:gd name="connsiteX14" fmla="*/ 1069719 w 5546031"/>
              <a:gd name="connsiteY14" fmla="*/ 6318334 h 6864730"/>
              <a:gd name="connsiteX15" fmla="*/ 1069720 w 5546031"/>
              <a:gd name="connsiteY15" fmla="*/ 6318321 h 6864730"/>
              <a:gd name="connsiteX16" fmla="*/ 1069719 w 5546031"/>
              <a:gd name="connsiteY16" fmla="*/ 6318310 h 6864730"/>
              <a:gd name="connsiteX17" fmla="*/ 1061010 w 5546031"/>
              <a:gd name="connsiteY17" fmla="*/ 6219603 h 6864730"/>
              <a:gd name="connsiteX18" fmla="*/ 624433 w 5546031"/>
              <a:gd name="connsiteY18" fmla="*/ 5771972 h 6864730"/>
              <a:gd name="connsiteX19" fmla="*/ 426816 w 5546031"/>
              <a:gd name="connsiteY19" fmla="*/ 5735384 h 6864730"/>
              <a:gd name="connsiteX20" fmla="*/ 9971 w 5546031"/>
              <a:gd name="connsiteY20" fmla="*/ 5223932 h 6864730"/>
              <a:gd name="connsiteX21" fmla="*/ 426816 w 5546031"/>
              <a:gd name="connsiteY21" fmla="*/ 4712481 h 6864730"/>
              <a:gd name="connsiteX22" fmla="*/ 512040 w 5546031"/>
              <a:gd name="connsiteY22" fmla="*/ 4703889 h 6864730"/>
              <a:gd name="connsiteX23" fmla="*/ 512040 w 5546031"/>
              <a:gd name="connsiteY23" fmla="*/ 4703511 h 6864730"/>
              <a:gd name="connsiteX24" fmla="*/ 423086 w 5546031"/>
              <a:gd name="connsiteY24" fmla="*/ 4694544 h 6864730"/>
              <a:gd name="connsiteX25" fmla="*/ 0 w 5546031"/>
              <a:gd name="connsiteY25" fmla="*/ 4175435 h 6864730"/>
              <a:gd name="connsiteX26" fmla="*/ 529874 w 5546031"/>
              <a:gd name="connsiteY26" fmla="*/ 3645561 h 6864730"/>
              <a:gd name="connsiteX27" fmla="*/ 1048983 w 5546031"/>
              <a:gd name="connsiteY27" fmla="*/ 4068647 h 6864730"/>
              <a:gd name="connsiteX28" fmla="*/ 1057146 w 5546031"/>
              <a:gd name="connsiteY28" fmla="*/ 4149617 h 6864730"/>
              <a:gd name="connsiteX29" fmla="*/ 1069719 w 5546031"/>
              <a:gd name="connsiteY29" fmla="*/ 4620012 h 6864730"/>
              <a:gd name="connsiteX30" fmla="*/ 1095113 w 5546031"/>
              <a:gd name="connsiteY30" fmla="*/ 4538207 h 6864730"/>
              <a:gd name="connsiteX31" fmla="*/ 1576145 w 5546031"/>
              <a:gd name="connsiteY31" fmla="*/ 4219357 h 6864730"/>
              <a:gd name="connsiteX32" fmla="*/ 1609779 w 5546031"/>
              <a:gd name="connsiteY32" fmla="*/ 4222748 h 6864730"/>
              <a:gd name="connsiteX33" fmla="*/ 1609779 w 5546031"/>
              <a:gd name="connsiteY33" fmla="*/ 4205666 h 6864730"/>
              <a:gd name="connsiteX34" fmla="*/ 1577115 w 5546031"/>
              <a:gd name="connsiteY34" fmla="*/ 4208959 h 6864730"/>
              <a:gd name="connsiteX35" fmla="*/ 1055057 w 5546031"/>
              <a:gd name="connsiteY35" fmla="*/ 3686901 h 6864730"/>
              <a:gd name="connsiteX36" fmla="*/ 1577115 w 5546031"/>
              <a:gd name="connsiteY36" fmla="*/ 3164843 h 6864730"/>
              <a:gd name="connsiteX37" fmla="*/ 2088567 w 5546031"/>
              <a:gd name="connsiteY37" fmla="*/ 3581688 h 6864730"/>
              <a:gd name="connsiteX38" fmla="*/ 2098635 w 5546031"/>
              <a:gd name="connsiteY38" fmla="*/ 3681565 h 6864730"/>
              <a:gd name="connsiteX39" fmla="*/ 2113837 w 5546031"/>
              <a:gd name="connsiteY39" fmla="*/ 3681565 h 6864730"/>
              <a:gd name="connsiteX40" fmla="*/ 2113837 w 5546031"/>
              <a:gd name="connsiteY40" fmla="*/ 2637449 h 6864730"/>
              <a:gd name="connsiteX41" fmla="*/ 2114775 w 5546031"/>
              <a:gd name="connsiteY41" fmla="*/ 2637449 h 6864730"/>
              <a:gd name="connsiteX42" fmla="*/ 2113835 w 5546031"/>
              <a:gd name="connsiteY42" fmla="*/ 2628122 h 6864730"/>
              <a:gd name="connsiteX43" fmla="*/ 2635893 w 5546031"/>
              <a:gd name="connsiteY43" fmla="*/ 2106064 h 6864730"/>
              <a:gd name="connsiteX44" fmla="*/ 2649648 w 5546031"/>
              <a:gd name="connsiteY44" fmla="*/ 2107451 h 6864730"/>
              <a:gd name="connsiteX45" fmla="*/ 2649648 w 5546031"/>
              <a:gd name="connsiteY45" fmla="*/ 2090015 h 6864730"/>
              <a:gd name="connsiteX46" fmla="*/ 2635894 w 5546031"/>
              <a:gd name="connsiteY46" fmla="*/ 2091401 h 6864730"/>
              <a:gd name="connsiteX47" fmla="*/ 2113836 w 5546031"/>
              <a:gd name="connsiteY47" fmla="*/ 1569343 h 6864730"/>
              <a:gd name="connsiteX48" fmla="*/ 2635894 w 5546031"/>
              <a:gd name="connsiteY48" fmla="*/ 1047285 h 6864730"/>
              <a:gd name="connsiteX49" fmla="*/ 2649648 w 5546031"/>
              <a:gd name="connsiteY49" fmla="*/ 1048672 h 6864730"/>
              <a:gd name="connsiteX50" fmla="*/ 2649648 w 5546031"/>
              <a:gd name="connsiteY50" fmla="*/ 1043268 h 6864730"/>
              <a:gd name="connsiteX51" fmla="*/ 2689899 w 5546031"/>
              <a:gd name="connsiteY51" fmla="*/ 1039210 h 6864730"/>
              <a:gd name="connsiteX52" fmla="*/ 2689899 w 5546031"/>
              <a:gd name="connsiteY52" fmla="*/ 1038672 h 6864730"/>
              <a:gd name="connsiteX53" fmla="*/ 2635893 w 5546031"/>
              <a:gd name="connsiteY53" fmla="*/ 1044116 h 6864730"/>
              <a:gd name="connsiteX54" fmla="*/ 2113835 w 5546031"/>
              <a:gd name="connsiteY54" fmla="*/ 522058 h 6864730"/>
              <a:gd name="connsiteX55" fmla="*/ 2635893 w 5546031"/>
              <a:gd name="connsiteY55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89899 w 5546031"/>
              <a:gd name="connsiteY50" fmla="*/ 1039210 h 6864730"/>
              <a:gd name="connsiteX51" fmla="*/ 2689899 w 5546031"/>
              <a:gd name="connsiteY51" fmla="*/ 1038672 h 6864730"/>
              <a:gd name="connsiteX52" fmla="*/ 2635893 w 5546031"/>
              <a:gd name="connsiteY52" fmla="*/ 1044116 h 6864730"/>
              <a:gd name="connsiteX53" fmla="*/ 2113835 w 5546031"/>
              <a:gd name="connsiteY53" fmla="*/ 522058 h 6864730"/>
              <a:gd name="connsiteX54" fmla="*/ 2635893 w 5546031"/>
              <a:gd name="connsiteY54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89899 w 5546031"/>
              <a:gd name="connsiteY50" fmla="*/ 1039210 h 6864730"/>
              <a:gd name="connsiteX51" fmla="*/ 2635893 w 5546031"/>
              <a:gd name="connsiteY51" fmla="*/ 1044116 h 6864730"/>
              <a:gd name="connsiteX52" fmla="*/ 2113835 w 5546031"/>
              <a:gd name="connsiteY52" fmla="*/ 522058 h 6864730"/>
              <a:gd name="connsiteX53" fmla="*/ 2635893 w 5546031"/>
              <a:gd name="connsiteY53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35893 w 5546031"/>
              <a:gd name="connsiteY50" fmla="*/ 1044116 h 6864730"/>
              <a:gd name="connsiteX51" fmla="*/ 2113835 w 5546031"/>
              <a:gd name="connsiteY51" fmla="*/ 522058 h 6864730"/>
              <a:gd name="connsiteX52" fmla="*/ 2635893 w 5546031"/>
              <a:gd name="connsiteY52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5545537 w 5546031"/>
              <a:gd name="connsiteY9" fmla="*/ 537 h 6864730"/>
              <a:gd name="connsiteX10" fmla="*/ 5545536 w 5546031"/>
              <a:gd name="connsiteY10" fmla="*/ 6860545 h 6864730"/>
              <a:gd name="connsiteX11" fmla="*/ 1067337 w 5546031"/>
              <a:gd name="connsiteY11" fmla="*/ 6863300 h 6864730"/>
              <a:gd name="connsiteX12" fmla="*/ 1069719 w 5546031"/>
              <a:gd name="connsiteY12" fmla="*/ 6318334 h 6864730"/>
              <a:gd name="connsiteX13" fmla="*/ 1069720 w 5546031"/>
              <a:gd name="connsiteY13" fmla="*/ 6318321 h 6864730"/>
              <a:gd name="connsiteX14" fmla="*/ 1069719 w 5546031"/>
              <a:gd name="connsiteY14" fmla="*/ 6318310 h 6864730"/>
              <a:gd name="connsiteX15" fmla="*/ 1061010 w 5546031"/>
              <a:gd name="connsiteY15" fmla="*/ 6219603 h 6864730"/>
              <a:gd name="connsiteX16" fmla="*/ 624433 w 5546031"/>
              <a:gd name="connsiteY16" fmla="*/ 5771972 h 6864730"/>
              <a:gd name="connsiteX17" fmla="*/ 426816 w 5546031"/>
              <a:gd name="connsiteY17" fmla="*/ 5735384 h 6864730"/>
              <a:gd name="connsiteX18" fmla="*/ 9971 w 5546031"/>
              <a:gd name="connsiteY18" fmla="*/ 5223932 h 6864730"/>
              <a:gd name="connsiteX19" fmla="*/ 426816 w 5546031"/>
              <a:gd name="connsiteY19" fmla="*/ 4712481 h 6864730"/>
              <a:gd name="connsiteX20" fmla="*/ 512040 w 5546031"/>
              <a:gd name="connsiteY20" fmla="*/ 4703889 h 6864730"/>
              <a:gd name="connsiteX21" fmla="*/ 512040 w 5546031"/>
              <a:gd name="connsiteY21" fmla="*/ 4703511 h 6864730"/>
              <a:gd name="connsiteX22" fmla="*/ 423086 w 5546031"/>
              <a:gd name="connsiteY22" fmla="*/ 4694544 h 6864730"/>
              <a:gd name="connsiteX23" fmla="*/ 0 w 5546031"/>
              <a:gd name="connsiteY23" fmla="*/ 4175435 h 6864730"/>
              <a:gd name="connsiteX24" fmla="*/ 529874 w 5546031"/>
              <a:gd name="connsiteY24" fmla="*/ 3645561 h 6864730"/>
              <a:gd name="connsiteX25" fmla="*/ 1048983 w 5546031"/>
              <a:gd name="connsiteY25" fmla="*/ 4068647 h 6864730"/>
              <a:gd name="connsiteX26" fmla="*/ 1057146 w 5546031"/>
              <a:gd name="connsiteY26" fmla="*/ 4149617 h 6864730"/>
              <a:gd name="connsiteX27" fmla="*/ 1069719 w 5546031"/>
              <a:gd name="connsiteY27" fmla="*/ 4620012 h 6864730"/>
              <a:gd name="connsiteX28" fmla="*/ 1095113 w 5546031"/>
              <a:gd name="connsiteY28" fmla="*/ 4538207 h 6864730"/>
              <a:gd name="connsiteX29" fmla="*/ 1576145 w 5546031"/>
              <a:gd name="connsiteY29" fmla="*/ 4219357 h 6864730"/>
              <a:gd name="connsiteX30" fmla="*/ 1609779 w 5546031"/>
              <a:gd name="connsiteY30" fmla="*/ 4222748 h 6864730"/>
              <a:gd name="connsiteX31" fmla="*/ 1609779 w 5546031"/>
              <a:gd name="connsiteY31" fmla="*/ 4205666 h 6864730"/>
              <a:gd name="connsiteX32" fmla="*/ 1577115 w 5546031"/>
              <a:gd name="connsiteY32" fmla="*/ 4208959 h 6864730"/>
              <a:gd name="connsiteX33" fmla="*/ 1055057 w 5546031"/>
              <a:gd name="connsiteY33" fmla="*/ 3686901 h 6864730"/>
              <a:gd name="connsiteX34" fmla="*/ 1577115 w 5546031"/>
              <a:gd name="connsiteY34" fmla="*/ 3164843 h 6864730"/>
              <a:gd name="connsiteX35" fmla="*/ 2088567 w 5546031"/>
              <a:gd name="connsiteY35" fmla="*/ 3581688 h 6864730"/>
              <a:gd name="connsiteX36" fmla="*/ 2098635 w 5546031"/>
              <a:gd name="connsiteY36" fmla="*/ 3681565 h 6864730"/>
              <a:gd name="connsiteX37" fmla="*/ 2113837 w 5546031"/>
              <a:gd name="connsiteY37" fmla="*/ 3681565 h 6864730"/>
              <a:gd name="connsiteX38" fmla="*/ 2113837 w 5546031"/>
              <a:gd name="connsiteY38" fmla="*/ 2637449 h 6864730"/>
              <a:gd name="connsiteX39" fmla="*/ 2114775 w 5546031"/>
              <a:gd name="connsiteY39" fmla="*/ 2637449 h 6864730"/>
              <a:gd name="connsiteX40" fmla="*/ 2113835 w 5546031"/>
              <a:gd name="connsiteY40" fmla="*/ 2628122 h 6864730"/>
              <a:gd name="connsiteX41" fmla="*/ 2635893 w 5546031"/>
              <a:gd name="connsiteY41" fmla="*/ 2106064 h 6864730"/>
              <a:gd name="connsiteX42" fmla="*/ 2649648 w 5546031"/>
              <a:gd name="connsiteY42" fmla="*/ 2107451 h 6864730"/>
              <a:gd name="connsiteX43" fmla="*/ 2649648 w 5546031"/>
              <a:gd name="connsiteY43" fmla="*/ 2090015 h 6864730"/>
              <a:gd name="connsiteX44" fmla="*/ 2635894 w 5546031"/>
              <a:gd name="connsiteY44" fmla="*/ 2091401 h 6864730"/>
              <a:gd name="connsiteX45" fmla="*/ 2113836 w 5546031"/>
              <a:gd name="connsiteY45" fmla="*/ 1569343 h 6864730"/>
              <a:gd name="connsiteX46" fmla="*/ 2635894 w 5546031"/>
              <a:gd name="connsiteY46" fmla="*/ 1047285 h 6864730"/>
              <a:gd name="connsiteX47" fmla="*/ 2649648 w 5546031"/>
              <a:gd name="connsiteY47" fmla="*/ 1048672 h 6864730"/>
              <a:gd name="connsiteX48" fmla="*/ 2649648 w 5546031"/>
              <a:gd name="connsiteY48" fmla="*/ 1043268 h 6864730"/>
              <a:gd name="connsiteX49" fmla="*/ 2635893 w 5546031"/>
              <a:gd name="connsiteY49" fmla="*/ 1044116 h 6864730"/>
              <a:gd name="connsiteX50" fmla="*/ 2113835 w 5546031"/>
              <a:gd name="connsiteY50" fmla="*/ 522058 h 6864730"/>
              <a:gd name="connsiteX51" fmla="*/ 2635893 w 5546031"/>
              <a:gd name="connsiteY51" fmla="*/ 0 h 6864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46031" h="6864730">
                <a:moveTo>
                  <a:pt x="1577115" y="2106064"/>
                </a:moveTo>
                <a:cubicBezTo>
                  <a:pt x="1865440" y="2106064"/>
                  <a:pt x="2099173" y="2339797"/>
                  <a:pt x="2099173" y="2628122"/>
                </a:cubicBezTo>
                <a:cubicBezTo>
                  <a:pt x="2099173" y="2916447"/>
                  <a:pt x="1865440" y="3150180"/>
                  <a:pt x="1577115" y="3150180"/>
                </a:cubicBezTo>
                <a:cubicBezTo>
                  <a:pt x="1288790" y="3150180"/>
                  <a:pt x="1055057" y="2916447"/>
                  <a:pt x="1055057" y="2628122"/>
                </a:cubicBezTo>
                <a:cubicBezTo>
                  <a:pt x="1055057" y="2339797"/>
                  <a:pt x="1288790" y="2106064"/>
                  <a:pt x="1577115" y="2106064"/>
                </a:cubicBezTo>
                <a:close/>
                <a:moveTo>
                  <a:pt x="2635893" y="0"/>
                </a:moveTo>
                <a:lnTo>
                  <a:pt x="2649648" y="1387"/>
                </a:lnTo>
                <a:lnTo>
                  <a:pt x="2649648" y="537"/>
                </a:lnTo>
                <a:lnTo>
                  <a:pt x="3846766" y="0"/>
                </a:lnTo>
                <a:lnTo>
                  <a:pt x="5545537" y="537"/>
                </a:lnTo>
                <a:cubicBezTo>
                  <a:pt x="5543820" y="2314681"/>
                  <a:pt x="5547253" y="4546401"/>
                  <a:pt x="5545536" y="6860545"/>
                </a:cubicBezTo>
                <a:cubicBezTo>
                  <a:pt x="5545847" y="6861075"/>
                  <a:pt x="2560070" y="6867533"/>
                  <a:pt x="1067337" y="6863300"/>
                </a:cubicBezTo>
                <a:cubicBezTo>
                  <a:pt x="1068990" y="6701392"/>
                  <a:pt x="1068066" y="6480242"/>
                  <a:pt x="1069719" y="6318334"/>
                </a:cubicBezTo>
                <a:cubicBezTo>
                  <a:pt x="1069719" y="6318330"/>
                  <a:pt x="1069720" y="6318325"/>
                  <a:pt x="1069720" y="6318321"/>
                </a:cubicBezTo>
                <a:cubicBezTo>
                  <a:pt x="1069720" y="6318317"/>
                  <a:pt x="1069719" y="6318314"/>
                  <a:pt x="1069719" y="6318310"/>
                </a:cubicBezTo>
                <a:lnTo>
                  <a:pt x="1061010" y="6219603"/>
                </a:lnTo>
                <a:cubicBezTo>
                  <a:pt x="1020946" y="5995312"/>
                  <a:pt x="846793" y="5817474"/>
                  <a:pt x="624433" y="5771972"/>
                </a:cubicBezTo>
                <a:lnTo>
                  <a:pt x="426816" y="5735384"/>
                </a:lnTo>
                <a:cubicBezTo>
                  <a:pt x="188923" y="5686704"/>
                  <a:pt x="9971" y="5476217"/>
                  <a:pt x="9971" y="5223932"/>
                </a:cubicBezTo>
                <a:cubicBezTo>
                  <a:pt x="9971" y="4971648"/>
                  <a:pt x="188923" y="4761160"/>
                  <a:pt x="426816" y="4712481"/>
                </a:cubicBezTo>
                <a:lnTo>
                  <a:pt x="512040" y="4703889"/>
                </a:lnTo>
                <a:lnTo>
                  <a:pt x="512040" y="4703511"/>
                </a:lnTo>
                <a:lnTo>
                  <a:pt x="423086" y="4694544"/>
                </a:lnTo>
                <a:cubicBezTo>
                  <a:pt x="181632" y="4645135"/>
                  <a:pt x="0" y="4431496"/>
                  <a:pt x="0" y="4175435"/>
                </a:cubicBezTo>
                <a:cubicBezTo>
                  <a:pt x="0" y="3882794"/>
                  <a:pt x="237233" y="3645561"/>
                  <a:pt x="529874" y="3645561"/>
                </a:cubicBezTo>
                <a:cubicBezTo>
                  <a:pt x="785935" y="3645561"/>
                  <a:pt x="999574" y="3827193"/>
                  <a:pt x="1048983" y="4068647"/>
                </a:cubicBezTo>
                <a:lnTo>
                  <a:pt x="1057146" y="4149617"/>
                </a:lnTo>
                <a:cubicBezTo>
                  <a:pt x="1060602" y="4241511"/>
                  <a:pt x="1063391" y="4555247"/>
                  <a:pt x="1069719" y="4620012"/>
                </a:cubicBezTo>
                <a:lnTo>
                  <a:pt x="1095113" y="4538207"/>
                </a:lnTo>
                <a:cubicBezTo>
                  <a:pt x="1174366" y="4350832"/>
                  <a:pt x="1359902" y="4219357"/>
                  <a:pt x="1576145" y="4219357"/>
                </a:cubicBezTo>
                <a:lnTo>
                  <a:pt x="1609779" y="4222748"/>
                </a:lnTo>
                <a:lnTo>
                  <a:pt x="1609779" y="4205666"/>
                </a:lnTo>
                <a:lnTo>
                  <a:pt x="1577115" y="4208959"/>
                </a:lnTo>
                <a:cubicBezTo>
                  <a:pt x="1288790" y="4208959"/>
                  <a:pt x="1055057" y="3975226"/>
                  <a:pt x="1055057" y="3686901"/>
                </a:cubicBezTo>
                <a:cubicBezTo>
                  <a:pt x="1055057" y="3398576"/>
                  <a:pt x="1288790" y="3164843"/>
                  <a:pt x="1577115" y="3164843"/>
                </a:cubicBezTo>
                <a:cubicBezTo>
                  <a:pt x="1829399" y="3164843"/>
                  <a:pt x="2039887" y="3343795"/>
                  <a:pt x="2088567" y="3581688"/>
                </a:cubicBezTo>
                <a:lnTo>
                  <a:pt x="2098635" y="3681565"/>
                </a:lnTo>
                <a:lnTo>
                  <a:pt x="2113837" y="3681565"/>
                </a:lnTo>
                <a:lnTo>
                  <a:pt x="2113837" y="2637449"/>
                </a:lnTo>
                <a:lnTo>
                  <a:pt x="2114775" y="2637449"/>
                </a:lnTo>
                <a:cubicBezTo>
                  <a:pt x="2114462" y="2634340"/>
                  <a:pt x="2114148" y="2631231"/>
                  <a:pt x="2113835" y="2628122"/>
                </a:cubicBezTo>
                <a:cubicBezTo>
                  <a:pt x="2113835" y="2339797"/>
                  <a:pt x="2347568" y="2106064"/>
                  <a:pt x="2635893" y="2106064"/>
                </a:cubicBezTo>
                <a:lnTo>
                  <a:pt x="2649648" y="2107451"/>
                </a:lnTo>
                <a:lnTo>
                  <a:pt x="2649648" y="2090015"/>
                </a:lnTo>
                <a:lnTo>
                  <a:pt x="2635894" y="2091401"/>
                </a:lnTo>
                <a:cubicBezTo>
                  <a:pt x="2347569" y="2091401"/>
                  <a:pt x="2113836" y="1857668"/>
                  <a:pt x="2113836" y="1569343"/>
                </a:cubicBezTo>
                <a:cubicBezTo>
                  <a:pt x="2113836" y="1281018"/>
                  <a:pt x="2347569" y="1047285"/>
                  <a:pt x="2635894" y="1047285"/>
                </a:cubicBezTo>
                <a:lnTo>
                  <a:pt x="2649648" y="1048672"/>
                </a:lnTo>
                <a:lnTo>
                  <a:pt x="2649648" y="1043268"/>
                </a:lnTo>
                <a:lnTo>
                  <a:pt x="2635893" y="1044116"/>
                </a:lnTo>
                <a:cubicBezTo>
                  <a:pt x="2347568" y="1044116"/>
                  <a:pt x="2113835" y="810383"/>
                  <a:pt x="2113835" y="522058"/>
                </a:cubicBezTo>
                <a:cubicBezTo>
                  <a:pt x="2113835" y="233733"/>
                  <a:pt x="2347568" y="0"/>
                  <a:pt x="263589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0949510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.emf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.emf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1.emf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dirty="0"/>
              <a:t>Muokkaa perustyyliä </a:t>
            </a:r>
            <a:br>
              <a:rPr lang="fi-FI" dirty="0"/>
            </a:br>
            <a:r>
              <a:rPr lang="fi-FI" dirty="0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4" name="Päivämäärän paikkamerkki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31.10.2023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50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673" r:id="rId2"/>
    <p:sldLayoutId id="2147483662" r:id="rId3"/>
    <p:sldLayoutId id="2147483723" r:id="rId4"/>
    <p:sldLayoutId id="2147483731" r:id="rId5"/>
    <p:sldLayoutId id="2147483914" r:id="rId6"/>
    <p:sldLayoutId id="2147483684" r:id="rId7"/>
    <p:sldLayoutId id="2147483726" r:id="rId8"/>
    <p:sldLayoutId id="2147483892" r:id="rId9"/>
    <p:sldLayoutId id="2147483664" r:id="rId10"/>
    <p:sldLayoutId id="2147483665" r:id="rId11"/>
    <p:sldLayoutId id="2147483666" r:id="rId12"/>
    <p:sldLayoutId id="2147483915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7" pos="7378" userDrawn="1">
          <p15:clr>
            <a:srgbClr val="F26B43"/>
          </p15:clr>
        </p15:guide>
        <p15:guide id="19" orient="horz" pos="210" userDrawn="1">
          <p15:clr>
            <a:srgbClr val="F26B43"/>
          </p15:clr>
        </p15:guide>
        <p15:guide id="20" orient="horz" pos="3929" userDrawn="1">
          <p15:clr>
            <a:srgbClr val="F26B43"/>
          </p15:clr>
        </p15:guide>
        <p15:guide id="21" orient="horz" pos="799" userDrawn="1">
          <p15:clr>
            <a:srgbClr val="F26B43"/>
          </p15:clr>
        </p15:guide>
        <p15:guide id="22" orient="horz" pos="1026" userDrawn="1">
          <p15:clr>
            <a:srgbClr val="F26B43"/>
          </p15:clr>
        </p15:guide>
        <p15:guide id="23" pos="1436" userDrawn="1">
          <p15:clr>
            <a:srgbClr val="F26B43"/>
          </p15:clr>
        </p15:guide>
        <p15:guide id="24" orient="horz" pos="3748" userDrawn="1">
          <p15:clr>
            <a:srgbClr val="F26B43"/>
          </p15:clr>
        </p15:guide>
        <p15:guide id="25" orient="horz" pos="4156" userDrawn="1">
          <p15:clr>
            <a:srgbClr val="F26B43"/>
          </p15:clr>
        </p15:guide>
        <p15:guide id="26" pos="2638" userDrawn="1">
          <p15:clr>
            <a:srgbClr val="F26B43"/>
          </p15:clr>
        </p15:guide>
        <p15:guide id="27" pos="5042" userDrawn="1">
          <p15:clr>
            <a:srgbClr val="F26B43"/>
          </p15:clr>
        </p15:guide>
        <p15:guide id="28" pos="6244" userDrawn="1">
          <p15:clr>
            <a:srgbClr val="F26B43"/>
          </p15:clr>
        </p15:guide>
        <p15:guide id="29" pos="3931" userDrawn="1">
          <p15:clr>
            <a:srgbClr val="F26B43"/>
          </p15:clr>
        </p15:guide>
        <p15:guide id="30" pos="302" userDrawn="1">
          <p15:clr>
            <a:srgbClr val="F26B43"/>
          </p15:clr>
        </p15:guide>
        <p15:guide id="31" pos="3840" userDrawn="1">
          <p15:clr>
            <a:srgbClr val="F26B43"/>
          </p15:clr>
        </p15:guide>
        <p15:guide id="32" pos="665" userDrawn="1">
          <p15:clr>
            <a:srgbClr val="F26B43"/>
          </p15:clr>
        </p15:guide>
        <p15:guide id="33" orient="horz" pos="202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dirty="0"/>
              <a:t>Muokkaa perustyyliä </a:t>
            </a:r>
            <a:br>
              <a:rPr lang="fi-FI" dirty="0"/>
            </a:br>
            <a:r>
              <a:rPr lang="fi-FI" dirty="0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4" name="Päivämäärän paikkamerkki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31.10.2023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162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68" r:id="rId2"/>
    <p:sldLayoutId id="2147483880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dirty="0"/>
              <a:t>Muokkaa perustyyliä</a:t>
            </a:r>
            <a:br>
              <a:rPr lang="fi-FI" dirty="0"/>
            </a:br>
            <a:r>
              <a:rPr lang="fi-FI" dirty="0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4" name="Päivämäärän paikkamerkki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31.10.2023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43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0" r:id="rId2"/>
    <p:sldLayoutId id="2147483818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dirty="0"/>
              <a:t>Muokkaa perustyyliä </a:t>
            </a:r>
            <a:br>
              <a:rPr lang="fi-FI" dirty="0"/>
            </a:br>
            <a:r>
              <a:rPr lang="fi-FI" dirty="0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4" name="Päivämäärän paikkamerkki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31.10.2023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5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2" r:id="rId2"/>
    <p:sldLayoutId id="2147483849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dirty="0"/>
              <a:t>Muokkaa perustyyliä</a:t>
            </a:r>
            <a:br>
              <a:rPr lang="fi-FI" dirty="0"/>
            </a:br>
            <a:r>
              <a:rPr lang="fi-FI" dirty="0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4" name="Päivämäärän paikkamerkki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31.10.2023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20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9" r:id="rId2"/>
    <p:sldLayoutId id="2147483798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E2BA3B-2959-6290-667F-E37B09EDB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4" y="333375"/>
            <a:ext cx="5472113" cy="923925"/>
          </a:xfrm>
        </p:spPr>
        <p:txBody>
          <a:bodyPr anchor="ctr">
            <a:normAutofit/>
          </a:bodyPr>
          <a:lstStyle/>
          <a:p>
            <a:r>
              <a:rPr lang="fi-FI" b="0" i="0">
                <a:effectLst/>
              </a:rPr>
              <a:t>Hyvä käsihygienia estää infektioiden leviämistä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C1D04E5-E422-C7E8-4873-28B8B53B6AF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5" y="1628775"/>
            <a:ext cx="5472113" cy="4321175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b="0" i="0" dirty="0">
                <a:effectLst/>
              </a:rPr>
              <a:t>Suurin osa tartunnoista leviää käsien välityksellä.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/>
              <a:t>O</a:t>
            </a:r>
            <a:r>
              <a:rPr lang="fi-FI" b="0" i="0" dirty="0">
                <a:effectLst/>
              </a:rPr>
              <a:t>n tärkeää, että me kaikki – henkilökunta, potilaat ja vierailijat – huolehdimme hyvästä käsihygieniasta.</a:t>
            </a:r>
            <a:endParaRPr lang="fi-FI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/>
              <a:t>Huomauta, jos käsihygienia ei mielestäsi toteudu.</a:t>
            </a:r>
          </a:p>
        </p:txBody>
      </p:sp>
      <p:pic>
        <p:nvPicPr>
          <p:cNvPr id="5" name="Kuva 4" descr="Kuva, joka sisältää kohteen nuoli&#10;&#10;Kuvaus luotu automaattisesti">
            <a:extLst>
              <a:ext uri="{FF2B5EF4-FFF2-40B4-BE49-F238E27FC236}">
                <a16:creationId xmlns:a16="http://schemas.microsoft.com/office/drawing/2014/main" id="{57896052-E2A9-9860-DB7D-1D0DACF61B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215" y="0"/>
            <a:ext cx="4852031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7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9E7E5F9C-051D-A4A7-E9CD-1F4E9423613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r="33085"/>
          <a:stretch/>
        </p:blipFill>
        <p:spPr>
          <a:xfrm>
            <a:off x="-9291" y="10"/>
            <a:ext cx="5490303" cy="6857990"/>
          </a:xfrm>
          <a:custGeom>
            <a:avLst/>
            <a:gdLst>
              <a:gd name="connsiteX0" fmla="*/ 0 w 6853504"/>
              <a:gd name="connsiteY0" fmla="*/ 0 h 6853504"/>
              <a:gd name="connsiteX1" fmla="*/ 3426752 w 6853504"/>
              <a:gd name="connsiteY1" fmla="*/ 0 h 6853504"/>
              <a:gd name="connsiteX2" fmla="*/ 6853504 w 6853504"/>
              <a:gd name="connsiteY2" fmla="*/ 3426752 h 6853504"/>
              <a:gd name="connsiteX3" fmla="*/ 3426752 w 6853504"/>
              <a:gd name="connsiteY3" fmla="*/ 6853504 h 6853504"/>
              <a:gd name="connsiteX4" fmla="*/ 0 w 6853504"/>
              <a:gd name="connsiteY4" fmla="*/ 6853504 h 6853504"/>
              <a:gd name="connsiteX5" fmla="*/ 0 w 6853504"/>
              <a:gd name="connsiteY5" fmla="*/ 0 h 6853504"/>
              <a:gd name="connsiteX0" fmla="*/ 1347537 w 6853504"/>
              <a:gd name="connsiteY0" fmla="*/ 0 h 6865535"/>
              <a:gd name="connsiteX1" fmla="*/ 3426752 w 6853504"/>
              <a:gd name="connsiteY1" fmla="*/ 12031 h 6865535"/>
              <a:gd name="connsiteX2" fmla="*/ 6853504 w 6853504"/>
              <a:gd name="connsiteY2" fmla="*/ 3438783 h 6865535"/>
              <a:gd name="connsiteX3" fmla="*/ 3426752 w 6853504"/>
              <a:gd name="connsiteY3" fmla="*/ 6865535 h 6865535"/>
              <a:gd name="connsiteX4" fmla="*/ 0 w 6853504"/>
              <a:gd name="connsiteY4" fmla="*/ 6865535 h 6865535"/>
              <a:gd name="connsiteX5" fmla="*/ 1347537 w 6853504"/>
              <a:gd name="connsiteY5" fmla="*/ 0 h 6865535"/>
              <a:gd name="connsiteX0" fmla="*/ 0 w 5505967"/>
              <a:gd name="connsiteY0" fmla="*/ 0 h 6877567"/>
              <a:gd name="connsiteX1" fmla="*/ 2079215 w 5505967"/>
              <a:gd name="connsiteY1" fmla="*/ 12031 h 6877567"/>
              <a:gd name="connsiteX2" fmla="*/ 5505967 w 5505967"/>
              <a:gd name="connsiteY2" fmla="*/ 3438783 h 6877567"/>
              <a:gd name="connsiteX3" fmla="*/ 2079215 w 5505967"/>
              <a:gd name="connsiteY3" fmla="*/ 6865535 h 6877567"/>
              <a:gd name="connsiteX4" fmla="*/ 12031 w 5505967"/>
              <a:gd name="connsiteY4" fmla="*/ 6877567 h 6877567"/>
              <a:gd name="connsiteX5" fmla="*/ 0 w 5505967"/>
              <a:gd name="connsiteY5" fmla="*/ 0 h 6877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05967" h="6877567">
                <a:moveTo>
                  <a:pt x="0" y="0"/>
                </a:moveTo>
                <a:lnTo>
                  <a:pt x="2079215" y="12031"/>
                </a:lnTo>
                <a:cubicBezTo>
                  <a:pt x="3971758" y="12031"/>
                  <a:pt x="5505967" y="1546240"/>
                  <a:pt x="5505967" y="3438783"/>
                </a:cubicBezTo>
                <a:cubicBezTo>
                  <a:pt x="5505967" y="5331326"/>
                  <a:pt x="3971758" y="6865535"/>
                  <a:pt x="2079215" y="6865535"/>
                </a:cubicBezTo>
                <a:lnTo>
                  <a:pt x="12031" y="6877567"/>
                </a:lnTo>
                <a:cubicBezTo>
                  <a:pt x="8021" y="4585045"/>
                  <a:pt x="4010" y="2292522"/>
                  <a:pt x="0" y="0"/>
                </a:cubicBezTo>
                <a:close/>
              </a:path>
            </a:pathLst>
          </a:custGeom>
          <a:noFill/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44432FF-C43A-CDA5-B249-7A998996C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463" y="333375"/>
            <a:ext cx="5472113" cy="923925"/>
          </a:xfrm>
        </p:spPr>
        <p:txBody>
          <a:bodyPr anchor="ctr">
            <a:normAutofit/>
          </a:bodyPr>
          <a:lstStyle/>
          <a:p>
            <a:r>
              <a:rPr lang="fi-FI" b="0"/>
              <a:t>Käytä käsihuuhdetta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43637D4-E25A-1BD1-F74A-C0AE3E80AEB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0464" y="1628775"/>
            <a:ext cx="5472112" cy="4321175"/>
          </a:xfrm>
        </p:spPr>
        <p:txBody>
          <a:bodyPr vert="horz" lIns="0" tIns="0" rIns="0" bIns="0" rtlCol="0">
            <a:normAutofit/>
          </a:bodyPr>
          <a:lstStyle/>
          <a:p>
            <a:pPr marL="781050" lvl="2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200" b="0" i="0" dirty="0">
                <a:effectLst/>
              </a:rPr>
              <a:t>saapuessasi ja lähtiessäsi yksiköstä</a:t>
            </a:r>
            <a:endParaRPr lang="fi-FI" sz="2200" dirty="0"/>
          </a:p>
          <a:p>
            <a:pPr marL="781050" lvl="2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200" dirty="0"/>
              <a:t>koskettuasi oven kahvoihin tai painikkeisiin</a:t>
            </a:r>
            <a:endParaRPr lang="fi-FI" sz="2200" b="0" i="0" dirty="0">
              <a:effectLst/>
            </a:endParaRPr>
          </a:p>
          <a:p>
            <a:pPr marL="781050" lvl="2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200" b="0" i="0" dirty="0">
                <a:effectLst/>
              </a:rPr>
              <a:t>yskimisen ja niistämisen jälkeen</a:t>
            </a:r>
          </a:p>
          <a:p>
            <a:pPr marL="781050" lvl="2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200" b="0" i="0" dirty="0">
                <a:effectLst/>
              </a:rPr>
              <a:t>ennen ja jälkeen haavojen tai kanyylien ja katetrien koskemista</a:t>
            </a:r>
            <a:r>
              <a:rPr lang="fi-FI" sz="2200" dirty="0"/>
              <a:t> </a:t>
            </a:r>
          </a:p>
          <a:p>
            <a:pPr marL="323850" lvl="2">
              <a:lnSpc>
                <a:spcPct val="90000"/>
              </a:lnSpc>
            </a:pPr>
            <a:endParaRPr lang="fi-FI" sz="2200" b="0" i="0" dirty="0">
              <a:effectLst/>
            </a:endParaRPr>
          </a:p>
          <a:p>
            <a:pPr>
              <a:lnSpc>
                <a:spcPct val="90000"/>
              </a:lnSpc>
            </a:pPr>
            <a:r>
              <a:rPr lang="fi-FI" sz="2200" b="0" i="0" dirty="0">
                <a:effectLst/>
              </a:rPr>
              <a:t>Pese kädet huolellisesti vedellä ja saippualla WC-käynnin jälkeen, ennen ruokailua ja jos kätesi ovat näkyvästi likaiset.</a:t>
            </a:r>
          </a:p>
          <a:p>
            <a:pPr>
              <a:lnSpc>
                <a:spcPct val="90000"/>
              </a:lnSpc>
            </a:pPr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3325609479"/>
      </p:ext>
    </p:extLst>
  </p:cSld>
  <p:clrMapOvr>
    <a:masterClrMapping/>
  </p:clrMapOvr>
</p:sld>
</file>

<file path=ppt/theme/theme1.xml><?xml version="1.0" encoding="utf-8"?>
<a:theme xmlns:a="http://schemas.openxmlformats.org/drawingml/2006/main" name="Pirkanmaan hyvinvointialue_perus">
  <a:themeElements>
    <a:clrScheme name="PHA_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284A96"/>
      </a:hlink>
      <a:folHlink>
        <a:srgbClr val="284A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ienovaraisen yhtenäinen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84433AC9-32E8-4852-9E10-5A5822690FC3}"/>
    </a:ext>
  </a:extLst>
</a:theme>
</file>

<file path=ppt/theme/theme2.xml><?xml version="1.0" encoding="utf-8"?>
<a:theme xmlns:a="http://schemas.openxmlformats.org/drawingml/2006/main" name="PHA_keltainen">
  <a:themeElements>
    <a:clrScheme name="PHA_2208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31A7D7"/>
      </a:hlink>
      <a:folHlink>
        <a:srgbClr val="DD3F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5D29AA7A-CD7A-44C4-AF57-9C23DF881C3F}"/>
    </a:ext>
  </a:extLst>
</a:theme>
</file>

<file path=ppt/theme/theme3.xml><?xml version="1.0" encoding="utf-8"?>
<a:theme xmlns:a="http://schemas.openxmlformats.org/drawingml/2006/main" name="PHA_purppura">
  <a:themeElements>
    <a:clrScheme name="PHA_2208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31A7D7"/>
      </a:hlink>
      <a:folHlink>
        <a:srgbClr val="DD3F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89F62007-6372-45CF-8A51-13BB55BF629B}"/>
    </a:ext>
  </a:extLst>
</a:theme>
</file>

<file path=ppt/theme/theme4.xml><?xml version="1.0" encoding="utf-8"?>
<a:theme xmlns:a="http://schemas.openxmlformats.org/drawingml/2006/main" name="PHA_sininen">
  <a:themeElements>
    <a:clrScheme name="PHA_2208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31A7D7"/>
      </a:hlink>
      <a:folHlink>
        <a:srgbClr val="DD3F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D91A697D-A2F0-4DA3-94F1-BCB9228AFA9B}"/>
    </a:ext>
  </a:extLst>
</a:theme>
</file>

<file path=ppt/theme/theme5.xml><?xml version="1.0" encoding="utf-8"?>
<a:theme xmlns:a="http://schemas.openxmlformats.org/drawingml/2006/main" name="PHA_roosa">
  <a:themeElements>
    <a:clrScheme name="PHA_2208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31A7D7"/>
      </a:hlink>
      <a:folHlink>
        <a:srgbClr val="DD3F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20E0BB0C-9175-4E5C-85E9-1FE57EFF982A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Pirkanmaan hyvinvointialue mallipohja</Template>
  <TotalTime>16</TotalTime>
  <Words>79</Words>
  <Application>Microsoft Office PowerPoint</Application>
  <PresentationFormat>Laajakuva</PresentationFormat>
  <Paragraphs>11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5</vt:i4>
      </vt:variant>
      <vt:variant>
        <vt:lpstr>Dian otsikot</vt:lpstr>
      </vt:variant>
      <vt:variant>
        <vt:i4>2</vt:i4>
      </vt:variant>
    </vt:vector>
  </HeadingPairs>
  <TitlesOfParts>
    <vt:vector size="9" baseType="lpstr">
      <vt:lpstr>Arial</vt:lpstr>
      <vt:lpstr>Calibri</vt:lpstr>
      <vt:lpstr>Pirkanmaan hyvinvointialue_perus</vt:lpstr>
      <vt:lpstr>PHA_keltainen</vt:lpstr>
      <vt:lpstr>PHA_purppura</vt:lpstr>
      <vt:lpstr>PHA_sininen</vt:lpstr>
      <vt:lpstr>PHA_roosa</vt:lpstr>
      <vt:lpstr>Hyvä käsihygienia estää infektioiden leviämistä</vt:lpstr>
      <vt:lpstr>Käytä käsihuuhdetta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Hyvä käsihygienia estää infektioiden leviämistä</dc:title>
  <dc:creator>Uusi-Mikkola Jenni</dc:creator>
  <cp:keywords/>
  <cp:lastModifiedBy>Toivanen Sanna</cp:lastModifiedBy>
  <cp:revision>2</cp:revision>
  <dcterms:created xsi:type="dcterms:W3CDTF">2023-03-27T09:18:17Z</dcterms:created>
  <dcterms:modified xsi:type="dcterms:W3CDTF">2023-10-31T12:22:19Z</dcterms:modified>
</cp:coreProperties>
</file>